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79" r:id="rId2"/>
  </p:sldMasterIdLst>
  <p:sldIdLst>
    <p:sldId id="264" r:id="rId3"/>
    <p:sldId id="260" r:id="rId4"/>
  </p:sldIdLst>
  <p:sldSz cx="6858000" cy="9906000" type="A4"/>
  <p:notesSz cx="6669088" cy="9928225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7"/>
    <p:restoredTop sz="93652"/>
  </p:normalViewPr>
  <p:slideViewPr>
    <p:cSldViewPr snapToGrid="0" snapToObjects="1">
      <p:cViewPr>
        <p:scale>
          <a:sx n="100" d="100"/>
          <a:sy n="100" d="100"/>
        </p:scale>
        <p:origin x="-972" y="-7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580537-F747-4F6A-A88B-72ECABA4BC2B}" type="doc">
      <dgm:prSet loTypeId="urn:microsoft.com/office/officeart/2005/8/layout/orgChart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7D5D29E2-A5CB-4611-B9A3-9C4C76E4D805}">
      <dgm:prSet phldrT="[文本]" custT="1"/>
      <dgm:spPr/>
      <dgm:t>
        <a:bodyPr/>
        <a:lstStyle/>
        <a:p>
          <a:pPr algn="ctr"/>
          <a:r>
            <a:rPr lang="zh-CN" altLang="en-US" sz="1200" dirty="0" smtClean="0"/>
            <a:t>校团委</a:t>
          </a:r>
          <a:endParaRPr lang="zh-CN" altLang="en-US" sz="1200" dirty="0"/>
        </a:p>
      </dgm:t>
    </dgm:pt>
    <dgm:pt modelId="{AE428C5A-B38F-4787-BCE9-68F6AE315275}" type="parTrans" cxnId="{43661175-B4EE-474E-B524-FE9741624D5D}">
      <dgm:prSet/>
      <dgm:spPr/>
      <dgm:t>
        <a:bodyPr/>
        <a:lstStyle/>
        <a:p>
          <a:pPr algn="ctr"/>
          <a:endParaRPr lang="zh-CN" altLang="en-US" sz="1200"/>
        </a:p>
      </dgm:t>
    </dgm:pt>
    <dgm:pt modelId="{D1BA6503-88DC-4722-81C2-B34D22728DC1}" type="sibTrans" cxnId="{43661175-B4EE-474E-B524-FE9741624D5D}">
      <dgm:prSet/>
      <dgm:spPr/>
      <dgm:t>
        <a:bodyPr/>
        <a:lstStyle/>
        <a:p>
          <a:pPr algn="ctr"/>
          <a:endParaRPr lang="zh-CN" altLang="en-US" sz="1200"/>
        </a:p>
      </dgm:t>
    </dgm:pt>
    <dgm:pt modelId="{3E7496EB-756C-4006-842B-95993D3A3390}">
      <dgm:prSet phldrT="[文本]" custT="1"/>
      <dgm:spPr/>
      <dgm:t>
        <a:bodyPr/>
        <a:lstStyle/>
        <a:p>
          <a:pPr algn="ctr"/>
          <a:r>
            <a:rPr lang="zh-CN" altLang="en-US" sz="1200" dirty="0" smtClean="0"/>
            <a:t>办公室</a:t>
          </a:r>
          <a:endParaRPr lang="zh-CN" altLang="en-US" sz="1200" dirty="0"/>
        </a:p>
      </dgm:t>
    </dgm:pt>
    <dgm:pt modelId="{3C86ED97-E176-46B1-9213-12A12BAF110B}" type="parTrans" cxnId="{AE9BB11F-CA1B-4458-8146-95152F3B809D}">
      <dgm:prSet/>
      <dgm:spPr/>
      <dgm:t>
        <a:bodyPr/>
        <a:lstStyle/>
        <a:p>
          <a:pPr algn="ctr"/>
          <a:endParaRPr lang="zh-CN" altLang="en-US" sz="1200"/>
        </a:p>
      </dgm:t>
    </dgm:pt>
    <dgm:pt modelId="{A4C7DECF-654B-4832-83D9-48556A77B6B4}" type="sibTrans" cxnId="{AE9BB11F-CA1B-4458-8146-95152F3B809D}">
      <dgm:prSet/>
      <dgm:spPr/>
      <dgm:t>
        <a:bodyPr/>
        <a:lstStyle/>
        <a:p>
          <a:pPr algn="ctr"/>
          <a:endParaRPr lang="zh-CN" altLang="en-US" sz="1200"/>
        </a:p>
      </dgm:t>
    </dgm:pt>
    <dgm:pt modelId="{F32D1893-0D24-44F0-A574-3EEB6521778D}">
      <dgm:prSet phldrT="[文本]" custT="1"/>
      <dgm:spPr/>
      <dgm:t>
        <a:bodyPr/>
        <a:lstStyle/>
        <a:p>
          <a:pPr algn="ctr"/>
          <a:r>
            <a:rPr lang="zh-CN" altLang="en-US" sz="1200" dirty="0" smtClean="0"/>
            <a:t>宣传部</a:t>
          </a:r>
          <a:endParaRPr lang="zh-CN" altLang="en-US" sz="1200" dirty="0"/>
        </a:p>
      </dgm:t>
    </dgm:pt>
    <dgm:pt modelId="{AF09E0E2-1459-4600-81B7-3732EA23C5C2}" type="parTrans" cxnId="{9CACA4C4-4807-404C-8D9A-87B1BCDE419B}">
      <dgm:prSet/>
      <dgm:spPr/>
      <dgm:t>
        <a:bodyPr/>
        <a:lstStyle/>
        <a:p>
          <a:pPr algn="ctr"/>
          <a:endParaRPr lang="zh-CN" altLang="en-US" sz="1200"/>
        </a:p>
      </dgm:t>
    </dgm:pt>
    <dgm:pt modelId="{F33167A7-561F-4E25-81C0-AEE66C9CCECF}" type="sibTrans" cxnId="{9CACA4C4-4807-404C-8D9A-87B1BCDE419B}">
      <dgm:prSet/>
      <dgm:spPr/>
      <dgm:t>
        <a:bodyPr/>
        <a:lstStyle/>
        <a:p>
          <a:pPr algn="ctr"/>
          <a:endParaRPr lang="zh-CN" altLang="en-US" sz="1200"/>
        </a:p>
      </dgm:t>
    </dgm:pt>
    <dgm:pt modelId="{2DE05CF0-2E2F-4A4A-8414-F416C178C3DF}">
      <dgm:prSet phldrT="[文本]" custT="1"/>
      <dgm:spPr/>
      <dgm:t>
        <a:bodyPr/>
        <a:lstStyle/>
        <a:p>
          <a:pPr algn="ctr"/>
          <a:r>
            <a:rPr lang="zh-CN" altLang="en-US" sz="1200" dirty="0" smtClean="0"/>
            <a:t>文体部</a:t>
          </a:r>
          <a:endParaRPr lang="en-US" altLang="zh-CN" sz="1200" dirty="0" smtClean="0"/>
        </a:p>
      </dgm:t>
    </dgm:pt>
    <dgm:pt modelId="{7F362189-AEBA-4E06-83FA-93E281D59DCE}" type="parTrans" cxnId="{D9AD739A-174F-4E46-A762-8F3306535BDB}">
      <dgm:prSet/>
      <dgm:spPr/>
      <dgm:t>
        <a:bodyPr/>
        <a:lstStyle/>
        <a:p>
          <a:pPr algn="ctr"/>
          <a:endParaRPr lang="zh-CN" altLang="en-US" sz="1200"/>
        </a:p>
      </dgm:t>
    </dgm:pt>
    <dgm:pt modelId="{149245D3-95AC-4CE7-811D-2530C6D1D173}" type="sibTrans" cxnId="{D9AD739A-174F-4E46-A762-8F3306535BDB}">
      <dgm:prSet/>
      <dgm:spPr/>
      <dgm:t>
        <a:bodyPr/>
        <a:lstStyle/>
        <a:p>
          <a:pPr algn="ctr"/>
          <a:endParaRPr lang="zh-CN" altLang="en-US" sz="1200"/>
        </a:p>
      </dgm:t>
    </dgm:pt>
    <dgm:pt modelId="{1BCBC1E8-0E7A-44CD-8A6C-20C9CE1AF82C}">
      <dgm:prSet phldrT="[文本]" custT="1"/>
      <dgm:spPr/>
      <dgm:t>
        <a:bodyPr/>
        <a:lstStyle/>
        <a:p>
          <a:pPr algn="ctr"/>
          <a:r>
            <a:rPr lang="zh-CN" altLang="en-US" sz="1200" dirty="0" smtClean="0"/>
            <a:t>学术部</a:t>
          </a:r>
          <a:endParaRPr lang="en-US" altLang="zh-CN" sz="1200" dirty="0" smtClean="0"/>
        </a:p>
      </dgm:t>
    </dgm:pt>
    <dgm:pt modelId="{EDCDE3F5-DD33-4947-98DB-7368B4D5F030}" type="parTrans" cxnId="{B8FECC7F-9600-47E7-843D-1EC1F1F5F63B}">
      <dgm:prSet/>
      <dgm:spPr/>
      <dgm:t>
        <a:bodyPr/>
        <a:lstStyle/>
        <a:p>
          <a:pPr algn="ctr"/>
          <a:endParaRPr lang="zh-CN" altLang="en-US" sz="1200"/>
        </a:p>
      </dgm:t>
    </dgm:pt>
    <dgm:pt modelId="{345EE48F-6AAE-4336-90E2-20ED72F29700}" type="sibTrans" cxnId="{B8FECC7F-9600-47E7-843D-1EC1F1F5F63B}">
      <dgm:prSet/>
      <dgm:spPr/>
      <dgm:t>
        <a:bodyPr/>
        <a:lstStyle/>
        <a:p>
          <a:pPr algn="ctr"/>
          <a:endParaRPr lang="zh-CN" altLang="en-US" sz="1200"/>
        </a:p>
      </dgm:t>
    </dgm:pt>
    <dgm:pt modelId="{659A901A-A0F0-4101-8FD0-3C13D674DB04}">
      <dgm:prSet phldrT="[文本]" custT="1"/>
      <dgm:spPr/>
      <dgm:t>
        <a:bodyPr/>
        <a:lstStyle/>
        <a:p>
          <a:pPr algn="ctr"/>
          <a:r>
            <a:rPr lang="zh-CN" altLang="en-US" sz="1200" dirty="0" smtClean="0"/>
            <a:t>组织部</a:t>
          </a:r>
          <a:endParaRPr lang="zh-CN" altLang="en-US" sz="1200" dirty="0"/>
        </a:p>
      </dgm:t>
    </dgm:pt>
    <dgm:pt modelId="{D4CCC193-3830-4D6A-BC9F-5AC172090057}" type="sibTrans" cxnId="{264FA0F1-777D-4C56-985F-0F6BE27E1791}">
      <dgm:prSet/>
      <dgm:spPr/>
      <dgm:t>
        <a:bodyPr/>
        <a:lstStyle/>
        <a:p>
          <a:pPr algn="ctr"/>
          <a:endParaRPr lang="zh-CN" altLang="en-US" sz="1200"/>
        </a:p>
      </dgm:t>
    </dgm:pt>
    <dgm:pt modelId="{A1573283-3CE3-4E66-80B2-0F876BD78358}" type="parTrans" cxnId="{264FA0F1-777D-4C56-985F-0F6BE27E1791}">
      <dgm:prSet/>
      <dgm:spPr/>
      <dgm:t>
        <a:bodyPr/>
        <a:lstStyle/>
        <a:p>
          <a:pPr algn="ctr"/>
          <a:endParaRPr lang="zh-CN" altLang="en-US" sz="1200"/>
        </a:p>
      </dgm:t>
    </dgm:pt>
    <dgm:pt modelId="{209D988D-D66E-4BD6-8FE7-7C2895AFD57C}" type="pres">
      <dgm:prSet presAssocID="{AC580537-F747-4F6A-A88B-72ECABA4BC2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8E8E157-5EB1-4A74-B3AA-B9F370FC926B}" type="pres">
      <dgm:prSet presAssocID="{7D5D29E2-A5CB-4611-B9A3-9C4C76E4D805}" presName="hierRoot1" presStyleCnt="0">
        <dgm:presLayoutVars>
          <dgm:hierBranch val="init"/>
        </dgm:presLayoutVars>
      </dgm:prSet>
      <dgm:spPr/>
    </dgm:pt>
    <dgm:pt modelId="{C317675A-3DE3-4230-8209-DCCB56731E55}" type="pres">
      <dgm:prSet presAssocID="{7D5D29E2-A5CB-4611-B9A3-9C4C76E4D805}" presName="rootComposite1" presStyleCnt="0"/>
      <dgm:spPr/>
    </dgm:pt>
    <dgm:pt modelId="{1CA1C9B9-FCB8-4D6D-A3D9-E337BC12E60E}" type="pres">
      <dgm:prSet presAssocID="{7D5D29E2-A5CB-4611-B9A3-9C4C76E4D80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C9F97E8-728E-4650-98A8-4A5151EA5784}" type="pres">
      <dgm:prSet presAssocID="{7D5D29E2-A5CB-4611-B9A3-9C4C76E4D805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636801F9-4279-46D8-ACE0-DB5111424025}" type="pres">
      <dgm:prSet presAssocID="{7D5D29E2-A5CB-4611-B9A3-9C4C76E4D805}" presName="hierChild2" presStyleCnt="0"/>
      <dgm:spPr/>
    </dgm:pt>
    <dgm:pt modelId="{7715A581-0D99-4DAD-A476-1FE639B6935F}" type="pres">
      <dgm:prSet presAssocID="{3C86ED97-E176-46B1-9213-12A12BAF110B}" presName="Name37" presStyleLbl="parChTrans1D2" presStyleIdx="0" presStyleCnt="5"/>
      <dgm:spPr/>
      <dgm:t>
        <a:bodyPr/>
        <a:lstStyle/>
        <a:p>
          <a:endParaRPr lang="zh-CN" altLang="en-US"/>
        </a:p>
      </dgm:t>
    </dgm:pt>
    <dgm:pt modelId="{F827E405-48D9-40AE-A644-2602FEC8AB53}" type="pres">
      <dgm:prSet presAssocID="{3E7496EB-756C-4006-842B-95993D3A3390}" presName="hierRoot2" presStyleCnt="0">
        <dgm:presLayoutVars>
          <dgm:hierBranch val="init"/>
        </dgm:presLayoutVars>
      </dgm:prSet>
      <dgm:spPr/>
    </dgm:pt>
    <dgm:pt modelId="{35A8E632-894B-4514-B623-CD0AE2490EF1}" type="pres">
      <dgm:prSet presAssocID="{3E7496EB-756C-4006-842B-95993D3A3390}" presName="rootComposite" presStyleCnt="0"/>
      <dgm:spPr/>
    </dgm:pt>
    <dgm:pt modelId="{F8DF1B53-FA7C-46A0-80C9-E2A1D2559C73}" type="pres">
      <dgm:prSet presAssocID="{3E7496EB-756C-4006-842B-95993D3A3390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1F56793-3795-436F-BF10-36CC7BA8DB36}" type="pres">
      <dgm:prSet presAssocID="{3E7496EB-756C-4006-842B-95993D3A3390}" presName="rootConnector" presStyleLbl="node2" presStyleIdx="0" presStyleCnt="5"/>
      <dgm:spPr/>
      <dgm:t>
        <a:bodyPr/>
        <a:lstStyle/>
        <a:p>
          <a:endParaRPr lang="zh-CN" altLang="en-US"/>
        </a:p>
      </dgm:t>
    </dgm:pt>
    <dgm:pt modelId="{16E220A9-BFFB-41F7-8FE0-424CF04EEF18}" type="pres">
      <dgm:prSet presAssocID="{3E7496EB-756C-4006-842B-95993D3A3390}" presName="hierChild4" presStyleCnt="0"/>
      <dgm:spPr/>
    </dgm:pt>
    <dgm:pt modelId="{87CCA43C-F618-4472-9BD5-EFC3051AEBDE}" type="pres">
      <dgm:prSet presAssocID="{3E7496EB-756C-4006-842B-95993D3A3390}" presName="hierChild5" presStyleCnt="0"/>
      <dgm:spPr/>
    </dgm:pt>
    <dgm:pt modelId="{C6E711B7-E4E3-49D0-9BB3-EE75D1DD3349}" type="pres">
      <dgm:prSet presAssocID="{A1573283-3CE3-4E66-80B2-0F876BD78358}" presName="Name37" presStyleLbl="parChTrans1D2" presStyleIdx="1" presStyleCnt="5"/>
      <dgm:spPr/>
      <dgm:t>
        <a:bodyPr/>
        <a:lstStyle/>
        <a:p>
          <a:endParaRPr lang="zh-CN" altLang="en-US"/>
        </a:p>
      </dgm:t>
    </dgm:pt>
    <dgm:pt modelId="{1D9C857D-4CD2-433C-9BA9-949265563BE2}" type="pres">
      <dgm:prSet presAssocID="{659A901A-A0F0-4101-8FD0-3C13D674DB04}" presName="hierRoot2" presStyleCnt="0">
        <dgm:presLayoutVars>
          <dgm:hierBranch val="init"/>
        </dgm:presLayoutVars>
      </dgm:prSet>
      <dgm:spPr/>
    </dgm:pt>
    <dgm:pt modelId="{B8564F9B-FF08-42BB-99BD-7CDC90A137C1}" type="pres">
      <dgm:prSet presAssocID="{659A901A-A0F0-4101-8FD0-3C13D674DB04}" presName="rootComposite" presStyleCnt="0"/>
      <dgm:spPr/>
    </dgm:pt>
    <dgm:pt modelId="{7D46F383-57CC-4852-B562-F2AB60ADA80B}" type="pres">
      <dgm:prSet presAssocID="{659A901A-A0F0-4101-8FD0-3C13D674DB04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52FCEC7-9C35-433C-BAA4-3E0DD3153DCF}" type="pres">
      <dgm:prSet presAssocID="{659A901A-A0F0-4101-8FD0-3C13D674DB04}" presName="rootConnector" presStyleLbl="node2" presStyleIdx="1" presStyleCnt="5"/>
      <dgm:spPr/>
      <dgm:t>
        <a:bodyPr/>
        <a:lstStyle/>
        <a:p>
          <a:endParaRPr lang="zh-CN" altLang="en-US"/>
        </a:p>
      </dgm:t>
    </dgm:pt>
    <dgm:pt modelId="{899E72EA-1384-4246-8094-1526043889F2}" type="pres">
      <dgm:prSet presAssocID="{659A901A-A0F0-4101-8FD0-3C13D674DB04}" presName="hierChild4" presStyleCnt="0"/>
      <dgm:spPr/>
    </dgm:pt>
    <dgm:pt modelId="{54271EFD-AD2C-4E24-9C45-1986A4EFFCEA}" type="pres">
      <dgm:prSet presAssocID="{659A901A-A0F0-4101-8FD0-3C13D674DB04}" presName="hierChild5" presStyleCnt="0"/>
      <dgm:spPr/>
    </dgm:pt>
    <dgm:pt modelId="{BBC2BED9-20AF-41C5-B0A0-5A476F60FAE5}" type="pres">
      <dgm:prSet presAssocID="{AF09E0E2-1459-4600-81B7-3732EA23C5C2}" presName="Name37" presStyleLbl="parChTrans1D2" presStyleIdx="2" presStyleCnt="5"/>
      <dgm:spPr/>
      <dgm:t>
        <a:bodyPr/>
        <a:lstStyle/>
        <a:p>
          <a:endParaRPr lang="zh-CN" altLang="en-US"/>
        </a:p>
      </dgm:t>
    </dgm:pt>
    <dgm:pt modelId="{2B809090-021C-4C63-B483-EB942084732A}" type="pres">
      <dgm:prSet presAssocID="{F32D1893-0D24-44F0-A574-3EEB6521778D}" presName="hierRoot2" presStyleCnt="0">
        <dgm:presLayoutVars>
          <dgm:hierBranch val="init"/>
        </dgm:presLayoutVars>
      </dgm:prSet>
      <dgm:spPr/>
    </dgm:pt>
    <dgm:pt modelId="{90784607-6C58-4C15-A03D-60F330D0CDC1}" type="pres">
      <dgm:prSet presAssocID="{F32D1893-0D24-44F0-A574-3EEB6521778D}" presName="rootComposite" presStyleCnt="0"/>
      <dgm:spPr/>
    </dgm:pt>
    <dgm:pt modelId="{4BBE2DA6-98C7-47BD-9D31-478A3300FE41}" type="pres">
      <dgm:prSet presAssocID="{F32D1893-0D24-44F0-A574-3EEB6521778D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FDB2F15-291F-40DC-A6E3-8C60F35E205D}" type="pres">
      <dgm:prSet presAssocID="{F32D1893-0D24-44F0-A574-3EEB6521778D}" presName="rootConnector" presStyleLbl="node2" presStyleIdx="2" presStyleCnt="5"/>
      <dgm:spPr/>
      <dgm:t>
        <a:bodyPr/>
        <a:lstStyle/>
        <a:p>
          <a:endParaRPr lang="zh-CN" altLang="en-US"/>
        </a:p>
      </dgm:t>
    </dgm:pt>
    <dgm:pt modelId="{52B45E82-E4D5-4FFB-8FFC-F8E6722B0A34}" type="pres">
      <dgm:prSet presAssocID="{F32D1893-0D24-44F0-A574-3EEB6521778D}" presName="hierChild4" presStyleCnt="0"/>
      <dgm:spPr/>
    </dgm:pt>
    <dgm:pt modelId="{43EAB8C7-3C3A-4CDD-867F-5987E16D5068}" type="pres">
      <dgm:prSet presAssocID="{F32D1893-0D24-44F0-A574-3EEB6521778D}" presName="hierChild5" presStyleCnt="0"/>
      <dgm:spPr/>
    </dgm:pt>
    <dgm:pt modelId="{10319BB3-5262-409B-96B1-986123E3ACC7}" type="pres">
      <dgm:prSet presAssocID="{7F362189-AEBA-4E06-83FA-93E281D59DCE}" presName="Name37" presStyleLbl="parChTrans1D2" presStyleIdx="3" presStyleCnt="5"/>
      <dgm:spPr/>
      <dgm:t>
        <a:bodyPr/>
        <a:lstStyle/>
        <a:p>
          <a:endParaRPr lang="zh-CN" altLang="en-US"/>
        </a:p>
      </dgm:t>
    </dgm:pt>
    <dgm:pt modelId="{C00909C5-5F0D-417F-9DAE-9EBED785D860}" type="pres">
      <dgm:prSet presAssocID="{2DE05CF0-2E2F-4A4A-8414-F416C178C3DF}" presName="hierRoot2" presStyleCnt="0">
        <dgm:presLayoutVars>
          <dgm:hierBranch val="init"/>
        </dgm:presLayoutVars>
      </dgm:prSet>
      <dgm:spPr/>
    </dgm:pt>
    <dgm:pt modelId="{4E639E9F-4FF1-40F4-AB59-8D5F202B340E}" type="pres">
      <dgm:prSet presAssocID="{2DE05CF0-2E2F-4A4A-8414-F416C178C3DF}" presName="rootComposite" presStyleCnt="0"/>
      <dgm:spPr/>
    </dgm:pt>
    <dgm:pt modelId="{8F02C79A-81ED-45B4-83F2-0CA701B0378B}" type="pres">
      <dgm:prSet presAssocID="{2DE05CF0-2E2F-4A4A-8414-F416C178C3DF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70EB16-D2AC-4817-99D3-F5FE3CB7B05E}" type="pres">
      <dgm:prSet presAssocID="{2DE05CF0-2E2F-4A4A-8414-F416C178C3DF}" presName="rootConnector" presStyleLbl="node2" presStyleIdx="3" presStyleCnt="5"/>
      <dgm:spPr/>
      <dgm:t>
        <a:bodyPr/>
        <a:lstStyle/>
        <a:p>
          <a:endParaRPr lang="zh-CN" altLang="en-US"/>
        </a:p>
      </dgm:t>
    </dgm:pt>
    <dgm:pt modelId="{9F6C7C1E-6660-41A6-B6D8-DE8EF3FB05D2}" type="pres">
      <dgm:prSet presAssocID="{2DE05CF0-2E2F-4A4A-8414-F416C178C3DF}" presName="hierChild4" presStyleCnt="0"/>
      <dgm:spPr/>
    </dgm:pt>
    <dgm:pt modelId="{69F1A34A-8FAD-41F8-AEE0-162CF208538A}" type="pres">
      <dgm:prSet presAssocID="{2DE05CF0-2E2F-4A4A-8414-F416C178C3DF}" presName="hierChild5" presStyleCnt="0"/>
      <dgm:spPr/>
    </dgm:pt>
    <dgm:pt modelId="{43BB2D01-6416-4966-BEB4-0D512D21A701}" type="pres">
      <dgm:prSet presAssocID="{EDCDE3F5-DD33-4947-98DB-7368B4D5F030}" presName="Name37" presStyleLbl="parChTrans1D2" presStyleIdx="4" presStyleCnt="5"/>
      <dgm:spPr/>
      <dgm:t>
        <a:bodyPr/>
        <a:lstStyle/>
        <a:p>
          <a:endParaRPr lang="zh-CN" altLang="en-US"/>
        </a:p>
      </dgm:t>
    </dgm:pt>
    <dgm:pt modelId="{6A275019-7924-4F76-9C9F-64415AE5F719}" type="pres">
      <dgm:prSet presAssocID="{1BCBC1E8-0E7A-44CD-8A6C-20C9CE1AF82C}" presName="hierRoot2" presStyleCnt="0">
        <dgm:presLayoutVars>
          <dgm:hierBranch val="init"/>
        </dgm:presLayoutVars>
      </dgm:prSet>
      <dgm:spPr/>
    </dgm:pt>
    <dgm:pt modelId="{6AF0264A-2A84-4EF6-8E22-10107C1D2A5F}" type="pres">
      <dgm:prSet presAssocID="{1BCBC1E8-0E7A-44CD-8A6C-20C9CE1AF82C}" presName="rootComposite" presStyleCnt="0"/>
      <dgm:spPr/>
    </dgm:pt>
    <dgm:pt modelId="{E785F9B5-3AE9-42A9-8B39-F7FC3F9DFF49}" type="pres">
      <dgm:prSet presAssocID="{1BCBC1E8-0E7A-44CD-8A6C-20C9CE1AF82C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496D83B-91B7-445A-B1ED-0AB21E3D3CEF}" type="pres">
      <dgm:prSet presAssocID="{1BCBC1E8-0E7A-44CD-8A6C-20C9CE1AF82C}" presName="rootConnector" presStyleLbl="node2" presStyleIdx="4" presStyleCnt="5"/>
      <dgm:spPr/>
      <dgm:t>
        <a:bodyPr/>
        <a:lstStyle/>
        <a:p>
          <a:endParaRPr lang="zh-CN" altLang="en-US"/>
        </a:p>
      </dgm:t>
    </dgm:pt>
    <dgm:pt modelId="{1EC4C2FC-D5AA-4401-B72E-481ABF07DEEC}" type="pres">
      <dgm:prSet presAssocID="{1BCBC1E8-0E7A-44CD-8A6C-20C9CE1AF82C}" presName="hierChild4" presStyleCnt="0"/>
      <dgm:spPr/>
    </dgm:pt>
    <dgm:pt modelId="{38C571C5-2B55-4F64-9872-804EB2B61878}" type="pres">
      <dgm:prSet presAssocID="{1BCBC1E8-0E7A-44CD-8A6C-20C9CE1AF82C}" presName="hierChild5" presStyleCnt="0"/>
      <dgm:spPr/>
    </dgm:pt>
    <dgm:pt modelId="{B4FB91C6-557E-4422-9831-0F25969219DA}" type="pres">
      <dgm:prSet presAssocID="{7D5D29E2-A5CB-4611-B9A3-9C4C76E4D805}" presName="hierChild3" presStyleCnt="0"/>
      <dgm:spPr/>
    </dgm:pt>
  </dgm:ptLst>
  <dgm:cxnLst>
    <dgm:cxn modelId="{EFC28120-C14E-4AE0-8126-FAB8050BCE81}" type="presOf" srcId="{7D5D29E2-A5CB-4611-B9A3-9C4C76E4D805}" destId="{2C9F97E8-728E-4650-98A8-4A5151EA5784}" srcOrd="1" destOrd="0" presId="urn:microsoft.com/office/officeart/2005/8/layout/orgChart1"/>
    <dgm:cxn modelId="{C015FB5A-B602-4076-B01F-C4C43CEBF618}" type="presOf" srcId="{EDCDE3F5-DD33-4947-98DB-7368B4D5F030}" destId="{43BB2D01-6416-4966-BEB4-0D512D21A701}" srcOrd="0" destOrd="0" presId="urn:microsoft.com/office/officeart/2005/8/layout/orgChart1"/>
    <dgm:cxn modelId="{43B3CCA1-1894-4055-AC26-3D17043BC39A}" type="presOf" srcId="{AC580537-F747-4F6A-A88B-72ECABA4BC2B}" destId="{209D988D-D66E-4BD6-8FE7-7C2895AFD57C}" srcOrd="0" destOrd="0" presId="urn:microsoft.com/office/officeart/2005/8/layout/orgChart1"/>
    <dgm:cxn modelId="{7B7CEA3D-4110-40E8-80B0-E466C6E08DB0}" type="presOf" srcId="{A1573283-3CE3-4E66-80B2-0F876BD78358}" destId="{C6E711B7-E4E3-49D0-9BB3-EE75D1DD3349}" srcOrd="0" destOrd="0" presId="urn:microsoft.com/office/officeart/2005/8/layout/orgChart1"/>
    <dgm:cxn modelId="{AE9BB11F-CA1B-4458-8146-95152F3B809D}" srcId="{7D5D29E2-A5CB-4611-B9A3-9C4C76E4D805}" destId="{3E7496EB-756C-4006-842B-95993D3A3390}" srcOrd="0" destOrd="0" parTransId="{3C86ED97-E176-46B1-9213-12A12BAF110B}" sibTransId="{A4C7DECF-654B-4832-83D9-48556A77B6B4}"/>
    <dgm:cxn modelId="{281D53E3-2B62-4FAD-AA97-81E7E5549604}" type="presOf" srcId="{AF09E0E2-1459-4600-81B7-3732EA23C5C2}" destId="{BBC2BED9-20AF-41C5-B0A0-5A476F60FAE5}" srcOrd="0" destOrd="0" presId="urn:microsoft.com/office/officeart/2005/8/layout/orgChart1"/>
    <dgm:cxn modelId="{B8FECC7F-9600-47E7-843D-1EC1F1F5F63B}" srcId="{7D5D29E2-A5CB-4611-B9A3-9C4C76E4D805}" destId="{1BCBC1E8-0E7A-44CD-8A6C-20C9CE1AF82C}" srcOrd="4" destOrd="0" parTransId="{EDCDE3F5-DD33-4947-98DB-7368B4D5F030}" sibTransId="{345EE48F-6AAE-4336-90E2-20ED72F29700}"/>
    <dgm:cxn modelId="{D9AD739A-174F-4E46-A762-8F3306535BDB}" srcId="{7D5D29E2-A5CB-4611-B9A3-9C4C76E4D805}" destId="{2DE05CF0-2E2F-4A4A-8414-F416C178C3DF}" srcOrd="3" destOrd="0" parTransId="{7F362189-AEBA-4E06-83FA-93E281D59DCE}" sibTransId="{149245D3-95AC-4CE7-811D-2530C6D1D173}"/>
    <dgm:cxn modelId="{3B894721-4E03-47F3-9692-DD3708EC4DF8}" type="presOf" srcId="{7D5D29E2-A5CB-4611-B9A3-9C4C76E4D805}" destId="{1CA1C9B9-FCB8-4D6D-A3D9-E337BC12E60E}" srcOrd="0" destOrd="0" presId="urn:microsoft.com/office/officeart/2005/8/layout/orgChart1"/>
    <dgm:cxn modelId="{63BF4153-FFAB-4934-B12C-188B10AA9C76}" type="presOf" srcId="{659A901A-A0F0-4101-8FD0-3C13D674DB04}" destId="{A52FCEC7-9C35-433C-BAA4-3E0DD3153DCF}" srcOrd="1" destOrd="0" presId="urn:microsoft.com/office/officeart/2005/8/layout/orgChart1"/>
    <dgm:cxn modelId="{6BA2F42C-D47A-4292-BAD6-D48FC06CEEF0}" type="presOf" srcId="{659A901A-A0F0-4101-8FD0-3C13D674DB04}" destId="{7D46F383-57CC-4852-B562-F2AB60ADA80B}" srcOrd="0" destOrd="0" presId="urn:microsoft.com/office/officeart/2005/8/layout/orgChart1"/>
    <dgm:cxn modelId="{85BC5646-56D1-4246-8A3E-342832A495FB}" type="presOf" srcId="{2DE05CF0-2E2F-4A4A-8414-F416C178C3DF}" destId="{2770EB16-D2AC-4817-99D3-F5FE3CB7B05E}" srcOrd="1" destOrd="0" presId="urn:microsoft.com/office/officeart/2005/8/layout/orgChart1"/>
    <dgm:cxn modelId="{264FA0F1-777D-4C56-985F-0F6BE27E1791}" srcId="{7D5D29E2-A5CB-4611-B9A3-9C4C76E4D805}" destId="{659A901A-A0F0-4101-8FD0-3C13D674DB04}" srcOrd="1" destOrd="0" parTransId="{A1573283-3CE3-4E66-80B2-0F876BD78358}" sibTransId="{D4CCC193-3830-4D6A-BC9F-5AC172090057}"/>
    <dgm:cxn modelId="{C0ADD996-86D9-449E-A3C7-8BE61236B101}" type="presOf" srcId="{3E7496EB-756C-4006-842B-95993D3A3390}" destId="{F8DF1B53-FA7C-46A0-80C9-E2A1D2559C73}" srcOrd="0" destOrd="0" presId="urn:microsoft.com/office/officeart/2005/8/layout/orgChart1"/>
    <dgm:cxn modelId="{4331FFF5-6A45-49BC-BB67-BB589E7408F4}" type="presOf" srcId="{3C86ED97-E176-46B1-9213-12A12BAF110B}" destId="{7715A581-0D99-4DAD-A476-1FE639B6935F}" srcOrd="0" destOrd="0" presId="urn:microsoft.com/office/officeart/2005/8/layout/orgChart1"/>
    <dgm:cxn modelId="{9CACA4C4-4807-404C-8D9A-87B1BCDE419B}" srcId="{7D5D29E2-A5CB-4611-B9A3-9C4C76E4D805}" destId="{F32D1893-0D24-44F0-A574-3EEB6521778D}" srcOrd="2" destOrd="0" parTransId="{AF09E0E2-1459-4600-81B7-3732EA23C5C2}" sibTransId="{F33167A7-561F-4E25-81C0-AEE66C9CCECF}"/>
    <dgm:cxn modelId="{561672B8-AAE8-4101-98B0-0C2088654B4B}" type="presOf" srcId="{F32D1893-0D24-44F0-A574-3EEB6521778D}" destId="{DFDB2F15-291F-40DC-A6E3-8C60F35E205D}" srcOrd="1" destOrd="0" presId="urn:microsoft.com/office/officeart/2005/8/layout/orgChart1"/>
    <dgm:cxn modelId="{33CA2290-7666-4F0A-B15A-0CC28E45D865}" type="presOf" srcId="{F32D1893-0D24-44F0-A574-3EEB6521778D}" destId="{4BBE2DA6-98C7-47BD-9D31-478A3300FE41}" srcOrd="0" destOrd="0" presId="urn:microsoft.com/office/officeart/2005/8/layout/orgChart1"/>
    <dgm:cxn modelId="{1EE72F95-21C7-4F96-8220-945727B9442F}" type="presOf" srcId="{3E7496EB-756C-4006-842B-95993D3A3390}" destId="{D1F56793-3795-436F-BF10-36CC7BA8DB36}" srcOrd="1" destOrd="0" presId="urn:microsoft.com/office/officeart/2005/8/layout/orgChart1"/>
    <dgm:cxn modelId="{E27582B9-086D-41F0-8FDC-7C6BCCF97B72}" type="presOf" srcId="{7F362189-AEBA-4E06-83FA-93E281D59DCE}" destId="{10319BB3-5262-409B-96B1-986123E3ACC7}" srcOrd="0" destOrd="0" presId="urn:microsoft.com/office/officeart/2005/8/layout/orgChart1"/>
    <dgm:cxn modelId="{ACB6C020-FBA8-4809-9F34-037604A34535}" type="presOf" srcId="{2DE05CF0-2E2F-4A4A-8414-F416C178C3DF}" destId="{8F02C79A-81ED-45B4-83F2-0CA701B0378B}" srcOrd="0" destOrd="0" presId="urn:microsoft.com/office/officeart/2005/8/layout/orgChart1"/>
    <dgm:cxn modelId="{8095C301-C01A-4616-9DD5-1BAFCE34ED03}" type="presOf" srcId="{1BCBC1E8-0E7A-44CD-8A6C-20C9CE1AF82C}" destId="{E785F9B5-3AE9-42A9-8B39-F7FC3F9DFF49}" srcOrd="0" destOrd="0" presId="urn:microsoft.com/office/officeart/2005/8/layout/orgChart1"/>
    <dgm:cxn modelId="{F610D20C-4839-4BE1-AC31-D96CFB7526A7}" type="presOf" srcId="{1BCBC1E8-0E7A-44CD-8A6C-20C9CE1AF82C}" destId="{6496D83B-91B7-445A-B1ED-0AB21E3D3CEF}" srcOrd="1" destOrd="0" presId="urn:microsoft.com/office/officeart/2005/8/layout/orgChart1"/>
    <dgm:cxn modelId="{43661175-B4EE-474E-B524-FE9741624D5D}" srcId="{AC580537-F747-4F6A-A88B-72ECABA4BC2B}" destId="{7D5D29E2-A5CB-4611-B9A3-9C4C76E4D805}" srcOrd="0" destOrd="0" parTransId="{AE428C5A-B38F-4787-BCE9-68F6AE315275}" sibTransId="{D1BA6503-88DC-4722-81C2-B34D22728DC1}"/>
    <dgm:cxn modelId="{38CAB354-E56E-4C24-A1F2-61098FFB1C43}" type="presParOf" srcId="{209D988D-D66E-4BD6-8FE7-7C2895AFD57C}" destId="{E8E8E157-5EB1-4A74-B3AA-B9F370FC926B}" srcOrd="0" destOrd="0" presId="urn:microsoft.com/office/officeart/2005/8/layout/orgChart1"/>
    <dgm:cxn modelId="{0E79967F-E54E-4591-AA57-30556106982E}" type="presParOf" srcId="{E8E8E157-5EB1-4A74-B3AA-B9F370FC926B}" destId="{C317675A-3DE3-4230-8209-DCCB56731E55}" srcOrd="0" destOrd="0" presId="urn:microsoft.com/office/officeart/2005/8/layout/orgChart1"/>
    <dgm:cxn modelId="{46615AD9-C9D9-4CFF-A542-7B1C540843D6}" type="presParOf" srcId="{C317675A-3DE3-4230-8209-DCCB56731E55}" destId="{1CA1C9B9-FCB8-4D6D-A3D9-E337BC12E60E}" srcOrd="0" destOrd="0" presId="urn:microsoft.com/office/officeart/2005/8/layout/orgChart1"/>
    <dgm:cxn modelId="{C9E41088-2831-4F2C-971E-5DD767F2B434}" type="presParOf" srcId="{C317675A-3DE3-4230-8209-DCCB56731E55}" destId="{2C9F97E8-728E-4650-98A8-4A5151EA5784}" srcOrd="1" destOrd="0" presId="urn:microsoft.com/office/officeart/2005/8/layout/orgChart1"/>
    <dgm:cxn modelId="{BF51F54B-A34B-4C4D-B1FE-52C674E37CC1}" type="presParOf" srcId="{E8E8E157-5EB1-4A74-B3AA-B9F370FC926B}" destId="{636801F9-4279-46D8-ACE0-DB5111424025}" srcOrd="1" destOrd="0" presId="urn:microsoft.com/office/officeart/2005/8/layout/orgChart1"/>
    <dgm:cxn modelId="{3828587F-F3EF-415A-AC42-60014ABBBE9C}" type="presParOf" srcId="{636801F9-4279-46D8-ACE0-DB5111424025}" destId="{7715A581-0D99-4DAD-A476-1FE639B6935F}" srcOrd="0" destOrd="0" presId="urn:microsoft.com/office/officeart/2005/8/layout/orgChart1"/>
    <dgm:cxn modelId="{120DD9D0-7BD1-4454-9C8D-4C0154EF223F}" type="presParOf" srcId="{636801F9-4279-46D8-ACE0-DB5111424025}" destId="{F827E405-48D9-40AE-A644-2602FEC8AB53}" srcOrd="1" destOrd="0" presId="urn:microsoft.com/office/officeart/2005/8/layout/orgChart1"/>
    <dgm:cxn modelId="{00EAC6A6-AA21-4752-9E0F-59E81F543A48}" type="presParOf" srcId="{F827E405-48D9-40AE-A644-2602FEC8AB53}" destId="{35A8E632-894B-4514-B623-CD0AE2490EF1}" srcOrd="0" destOrd="0" presId="urn:microsoft.com/office/officeart/2005/8/layout/orgChart1"/>
    <dgm:cxn modelId="{4FCA227F-F296-40B2-BB41-0D7A0F569A4D}" type="presParOf" srcId="{35A8E632-894B-4514-B623-CD0AE2490EF1}" destId="{F8DF1B53-FA7C-46A0-80C9-E2A1D2559C73}" srcOrd="0" destOrd="0" presId="urn:microsoft.com/office/officeart/2005/8/layout/orgChart1"/>
    <dgm:cxn modelId="{E6619BCE-ED96-49D3-9DEE-921573A40572}" type="presParOf" srcId="{35A8E632-894B-4514-B623-CD0AE2490EF1}" destId="{D1F56793-3795-436F-BF10-36CC7BA8DB36}" srcOrd="1" destOrd="0" presId="urn:microsoft.com/office/officeart/2005/8/layout/orgChart1"/>
    <dgm:cxn modelId="{B10E2720-AA71-452A-BDC2-230EDA7E831E}" type="presParOf" srcId="{F827E405-48D9-40AE-A644-2602FEC8AB53}" destId="{16E220A9-BFFB-41F7-8FE0-424CF04EEF18}" srcOrd="1" destOrd="0" presId="urn:microsoft.com/office/officeart/2005/8/layout/orgChart1"/>
    <dgm:cxn modelId="{3B64A278-7275-42DD-B59C-A5C5DA82382C}" type="presParOf" srcId="{F827E405-48D9-40AE-A644-2602FEC8AB53}" destId="{87CCA43C-F618-4472-9BD5-EFC3051AEBDE}" srcOrd="2" destOrd="0" presId="urn:microsoft.com/office/officeart/2005/8/layout/orgChart1"/>
    <dgm:cxn modelId="{BF6EC6C2-26B6-4C48-8829-F82C6662361C}" type="presParOf" srcId="{636801F9-4279-46D8-ACE0-DB5111424025}" destId="{C6E711B7-E4E3-49D0-9BB3-EE75D1DD3349}" srcOrd="2" destOrd="0" presId="urn:microsoft.com/office/officeart/2005/8/layout/orgChart1"/>
    <dgm:cxn modelId="{1F6C96D3-F9A4-433D-B006-5FE9C58970F4}" type="presParOf" srcId="{636801F9-4279-46D8-ACE0-DB5111424025}" destId="{1D9C857D-4CD2-433C-9BA9-949265563BE2}" srcOrd="3" destOrd="0" presId="urn:microsoft.com/office/officeart/2005/8/layout/orgChart1"/>
    <dgm:cxn modelId="{BDA35C11-9C2F-46A1-BADF-42EFEBA35F86}" type="presParOf" srcId="{1D9C857D-4CD2-433C-9BA9-949265563BE2}" destId="{B8564F9B-FF08-42BB-99BD-7CDC90A137C1}" srcOrd="0" destOrd="0" presId="urn:microsoft.com/office/officeart/2005/8/layout/orgChart1"/>
    <dgm:cxn modelId="{C5C64C24-EB15-4CE9-BC10-7EEA7537E037}" type="presParOf" srcId="{B8564F9B-FF08-42BB-99BD-7CDC90A137C1}" destId="{7D46F383-57CC-4852-B562-F2AB60ADA80B}" srcOrd="0" destOrd="0" presId="urn:microsoft.com/office/officeart/2005/8/layout/orgChart1"/>
    <dgm:cxn modelId="{C1B550D8-E5BC-4363-AB4D-05EBD7822FE4}" type="presParOf" srcId="{B8564F9B-FF08-42BB-99BD-7CDC90A137C1}" destId="{A52FCEC7-9C35-433C-BAA4-3E0DD3153DCF}" srcOrd="1" destOrd="0" presId="urn:microsoft.com/office/officeart/2005/8/layout/orgChart1"/>
    <dgm:cxn modelId="{55BE4D17-2A44-40E8-906B-9F0AC824CD25}" type="presParOf" srcId="{1D9C857D-4CD2-433C-9BA9-949265563BE2}" destId="{899E72EA-1384-4246-8094-1526043889F2}" srcOrd="1" destOrd="0" presId="urn:microsoft.com/office/officeart/2005/8/layout/orgChart1"/>
    <dgm:cxn modelId="{71AA52EB-A6EF-4863-98E8-02613313558B}" type="presParOf" srcId="{1D9C857D-4CD2-433C-9BA9-949265563BE2}" destId="{54271EFD-AD2C-4E24-9C45-1986A4EFFCEA}" srcOrd="2" destOrd="0" presId="urn:microsoft.com/office/officeart/2005/8/layout/orgChart1"/>
    <dgm:cxn modelId="{4D9324F2-BA3C-4C96-A224-F4138E4AD073}" type="presParOf" srcId="{636801F9-4279-46D8-ACE0-DB5111424025}" destId="{BBC2BED9-20AF-41C5-B0A0-5A476F60FAE5}" srcOrd="4" destOrd="0" presId="urn:microsoft.com/office/officeart/2005/8/layout/orgChart1"/>
    <dgm:cxn modelId="{4BE7CE2F-9828-476B-AAB6-0636F88116C3}" type="presParOf" srcId="{636801F9-4279-46D8-ACE0-DB5111424025}" destId="{2B809090-021C-4C63-B483-EB942084732A}" srcOrd="5" destOrd="0" presId="urn:microsoft.com/office/officeart/2005/8/layout/orgChart1"/>
    <dgm:cxn modelId="{5BA5F33B-9F9A-4809-8BE2-5B1FD2D9FF8A}" type="presParOf" srcId="{2B809090-021C-4C63-B483-EB942084732A}" destId="{90784607-6C58-4C15-A03D-60F330D0CDC1}" srcOrd="0" destOrd="0" presId="urn:microsoft.com/office/officeart/2005/8/layout/orgChart1"/>
    <dgm:cxn modelId="{E05EE835-49A9-4B46-9DD4-50136F129F70}" type="presParOf" srcId="{90784607-6C58-4C15-A03D-60F330D0CDC1}" destId="{4BBE2DA6-98C7-47BD-9D31-478A3300FE41}" srcOrd="0" destOrd="0" presId="urn:microsoft.com/office/officeart/2005/8/layout/orgChart1"/>
    <dgm:cxn modelId="{4C31D13E-355B-4F16-B935-C58C8C0B0DDF}" type="presParOf" srcId="{90784607-6C58-4C15-A03D-60F330D0CDC1}" destId="{DFDB2F15-291F-40DC-A6E3-8C60F35E205D}" srcOrd="1" destOrd="0" presId="urn:microsoft.com/office/officeart/2005/8/layout/orgChart1"/>
    <dgm:cxn modelId="{981A7596-2DE6-435F-92FB-FB967D40FCCE}" type="presParOf" srcId="{2B809090-021C-4C63-B483-EB942084732A}" destId="{52B45E82-E4D5-4FFB-8FFC-F8E6722B0A34}" srcOrd="1" destOrd="0" presId="urn:microsoft.com/office/officeart/2005/8/layout/orgChart1"/>
    <dgm:cxn modelId="{60729545-E56D-476C-8B28-24CC4C8DD422}" type="presParOf" srcId="{2B809090-021C-4C63-B483-EB942084732A}" destId="{43EAB8C7-3C3A-4CDD-867F-5987E16D5068}" srcOrd="2" destOrd="0" presId="urn:microsoft.com/office/officeart/2005/8/layout/orgChart1"/>
    <dgm:cxn modelId="{ABD84F91-F7A9-4734-BCA5-B9A4D6859B71}" type="presParOf" srcId="{636801F9-4279-46D8-ACE0-DB5111424025}" destId="{10319BB3-5262-409B-96B1-986123E3ACC7}" srcOrd="6" destOrd="0" presId="urn:microsoft.com/office/officeart/2005/8/layout/orgChart1"/>
    <dgm:cxn modelId="{164A7E2E-5C32-4F97-92B0-55C9B9DDDAB3}" type="presParOf" srcId="{636801F9-4279-46D8-ACE0-DB5111424025}" destId="{C00909C5-5F0D-417F-9DAE-9EBED785D860}" srcOrd="7" destOrd="0" presId="urn:microsoft.com/office/officeart/2005/8/layout/orgChart1"/>
    <dgm:cxn modelId="{1AA84485-23A9-42E7-AE97-E996C24DFC78}" type="presParOf" srcId="{C00909C5-5F0D-417F-9DAE-9EBED785D860}" destId="{4E639E9F-4FF1-40F4-AB59-8D5F202B340E}" srcOrd="0" destOrd="0" presId="urn:microsoft.com/office/officeart/2005/8/layout/orgChart1"/>
    <dgm:cxn modelId="{4C140EE1-8AE4-4232-BB87-B99A06A928CC}" type="presParOf" srcId="{4E639E9F-4FF1-40F4-AB59-8D5F202B340E}" destId="{8F02C79A-81ED-45B4-83F2-0CA701B0378B}" srcOrd="0" destOrd="0" presId="urn:microsoft.com/office/officeart/2005/8/layout/orgChart1"/>
    <dgm:cxn modelId="{5E7E626B-02BB-4E7B-9F6E-892C6B74BC87}" type="presParOf" srcId="{4E639E9F-4FF1-40F4-AB59-8D5F202B340E}" destId="{2770EB16-D2AC-4817-99D3-F5FE3CB7B05E}" srcOrd="1" destOrd="0" presId="urn:microsoft.com/office/officeart/2005/8/layout/orgChart1"/>
    <dgm:cxn modelId="{26787A6F-CD18-4FE6-B30D-ABF0DE283E01}" type="presParOf" srcId="{C00909C5-5F0D-417F-9DAE-9EBED785D860}" destId="{9F6C7C1E-6660-41A6-B6D8-DE8EF3FB05D2}" srcOrd="1" destOrd="0" presId="urn:microsoft.com/office/officeart/2005/8/layout/orgChart1"/>
    <dgm:cxn modelId="{74C75C03-8729-4F1F-BAB9-AFE00C37F206}" type="presParOf" srcId="{C00909C5-5F0D-417F-9DAE-9EBED785D860}" destId="{69F1A34A-8FAD-41F8-AEE0-162CF208538A}" srcOrd="2" destOrd="0" presId="urn:microsoft.com/office/officeart/2005/8/layout/orgChart1"/>
    <dgm:cxn modelId="{C9936A34-1EF1-4484-8507-4E3E406AD132}" type="presParOf" srcId="{636801F9-4279-46D8-ACE0-DB5111424025}" destId="{43BB2D01-6416-4966-BEB4-0D512D21A701}" srcOrd="8" destOrd="0" presId="urn:microsoft.com/office/officeart/2005/8/layout/orgChart1"/>
    <dgm:cxn modelId="{F5A353FB-7CEB-43F0-9E93-0E0DA8264BB6}" type="presParOf" srcId="{636801F9-4279-46D8-ACE0-DB5111424025}" destId="{6A275019-7924-4F76-9C9F-64415AE5F719}" srcOrd="9" destOrd="0" presId="urn:microsoft.com/office/officeart/2005/8/layout/orgChart1"/>
    <dgm:cxn modelId="{6056CD71-B2EC-4417-9EB4-6F707EF0B323}" type="presParOf" srcId="{6A275019-7924-4F76-9C9F-64415AE5F719}" destId="{6AF0264A-2A84-4EF6-8E22-10107C1D2A5F}" srcOrd="0" destOrd="0" presId="urn:microsoft.com/office/officeart/2005/8/layout/orgChart1"/>
    <dgm:cxn modelId="{EDE102C7-D751-4E25-B320-C0ECD4264CAA}" type="presParOf" srcId="{6AF0264A-2A84-4EF6-8E22-10107C1D2A5F}" destId="{E785F9B5-3AE9-42A9-8B39-F7FC3F9DFF49}" srcOrd="0" destOrd="0" presId="urn:microsoft.com/office/officeart/2005/8/layout/orgChart1"/>
    <dgm:cxn modelId="{5A4C306B-AB59-4606-8F58-DDBC930C9237}" type="presParOf" srcId="{6AF0264A-2A84-4EF6-8E22-10107C1D2A5F}" destId="{6496D83B-91B7-445A-B1ED-0AB21E3D3CEF}" srcOrd="1" destOrd="0" presId="urn:microsoft.com/office/officeart/2005/8/layout/orgChart1"/>
    <dgm:cxn modelId="{8144E5F5-D989-402F-B648-BFD83E5FB6F1}" type="presParOf" srcId="{6A275019-7924-4F76-9C9F-64415AE5F719}" destId="{1EC4C2FC-D5AA-4401-B72E-481ABF07DEEC}" srcOrd="1" destOrd="0" presId="urn:microsoft.com/office/officeart/2005/8/layout/orgChart1"/>
    <dgm:cxn modelId="{A0F2E2B1-0076-4392-B379-E696A2E2C820}" type="presParOf" srcId="{6A275019-7924-4F76-9C9F-64415AE5F719}" destId="{38C571C5-2B55-4F64-9872-804EB2B61878}" srcOrd="2" destOrd="0" presId="urn:microsoft.com/office/officeart/2005/8/layout/orgChart1"/>
    <dgm:cxn modelId="{9402DE68-1BD6-4337-8D36-C766A9B73E8D}" type="presParOf" srcId="{E8E8E157-5EB1-4A74-B3AA-B9F370FC926B}" destId="{B4FB91C6-557E-4422-9831-0F25969219D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D47AC4-8B0B-4132-93E5-8A8240778444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C6256DB0-5E8D-427C-9561-5871EB14DA2F}">
      <dgm:prSet phldrT="[文本]" custT="1"/>
      <dgm:spPr/>
      <dgm:t>
        <a:bodyPr/>
        <a:lstStyle/>
        <a:p>
          <a:r>
            <a:rPr lang="zh-CN" altLang="en-US" sz="1200" dirty="0" smtClean="0"/>
            <a:t>校团委</a:t>
          </a:r>
          <a:endParaRPr lang="zh-CN" altLang="en-US" sz="1200" dirty="0"/>
        </a:p>
      </dgm:t>
    </dgm:pt>
    <dgm:pt modelId="{40B97780-DC91-4399-A651-C917D41E81C0}" type="parTrans" cxnId="{5CB52ABF-7261-4EDF-9547-960A69896AD2}">
      <dgm:prSet/>
      <dgm:spPr/>
      <dgm:t>
        <a:bodyPr/>
        <a:lstStyle/>
        <a:p>
          <a:endParaRPr lang="zh-CN" altLang="en-US" sz="1200"/>
        </a:p>
      </dgm:t>
    </dgm:pt>
    <dgm:pt modelId="{4C6FDE15-926D-4281-BAB9-774D67BDF246}" type="sibTrans" cxnId="{5CB52ABF-7261-4EDF-9547-960A69896AD2}">
      <dgm:prSet/>
      <dgm:spPr/>
      <dgm:t>
        <a:bodyPr/>
        <a:lstStyle/>
        <a:p>
          <a:endParaRPr lang="zh-CN" altLang="en-US" sz="1200"/>
        </a:p>
      </dgm:t>
    </dgm:pt>
    <dgm:pt modelId="{DFA4B4F3-6EB8-4233-89CD-D9EC0C4B1709}">
      <dgm:prSet phldrT="[文本]" custT="1"/>
      <dgm:spPr/>
      <dgm:t>
        <a:bodyPr/>
        <a:lstStyle/>
        <a:p>
          <a:r>
            <a:rPr lang="zh-CN" altLang="en-US" sz="1200" dirty="0" smtClean="0"/>
            <a:t>院系团委（团总支）</a:t>
          </a:r>
          <a:endParaRPr lang="zh-CN" altLang="en-US" sz="1200" dirty="0"/>
        </a:p>
      </dgm:t>
    </dgm:pt>
    <dgm:pt modelId="{A16CB947-44CC-46E1-BA74-1042AAC9524C}" type="parTrans" cxnId="{83CD6CEB-E43A-4526-88D3-5CE11CED9D57}">
      <dgm:prSet/>
      <dgm:spPr/>
      <dgm:t>
        <a:bodyPr/>
        <a:lstStyle/>
        <a:p>
          <a:endParaRPr lang="zh-CN" altLang="en-US" sz="1200"/>
        </a:p>
      </dgm:t>
    </dgm:pt>
    <dgm:pt modelId="{CDEB0B70-71DC-401A-AAEB-A954725CEB40}" type="sibTrans" cxnId="{83CD6CEB-E43A-4526-88D3-5CE11CED9D57}">
      <dgm:prSet/>
      <dgm:spPr/>
      <dgm:t>
        <a:bodyPr/>
        <a:lstStyle/>
        <a:p>
          <a:endParaRPr lang="zh-CN" altLang="en-US" sz="1200"/>
        </a:p>
      </dgm:t>
    </dgm:pt>
    <dgm:pt modelId="{BC193FD3-F17F-4C99-877F-B9926BDB0A9C}">
      <dgm:prSet phldrT="[文本]" custT="1"/>
      <dgm:spPr/>
      <dgm:t>
        <a:bodyPr/>
        <a:lstStyle/>
        <a:p>
          <a:r>
            <a:rPr lang="zh-CN" altLang="en-US" sz="1200" dirty="0" smtClean="0"/>
            <a:t>班级团支部</a:t>
          </a:r>
          <a:endParaRPr lang="zh-CN" altLang="en-US" sz="1200" dirty="0"/>
        </a:p>
      </dgm:t>
    </dgm:pt>
    <dgm:pt modelId="{F561DBB8-C83C-4EC3-9061-E6D0B62E7179}" type="parTrans" cxnId="{4B2316D8-823C-4083-B451-45791AA1CDB0}">
      <dgm:prSet/>
      <dgm:spPr/>
      <dgm:t>
        <a:bodyPr/>
        <a:lstStyle/>
        <a:p>
          <a:endParaRPr lang="zh-CN" altLang="en-US" sz="1200"/>
        </a:p>
      </dgm:t>
    </dgm:pt>
    <dgm:pt modelId="{F6108447-3632-4E41-8C7D-76E6B0C9976F}" type="sibTrans" cxnId="{4B2316D8-823C-4083-B451-45791AA1CDB0}">
      <dgm:prSet/>
      <dgm:spPr/>
      <dgm:t>
        <a:bodyPr/>
        <a:lstStyle/>
        <a:p>
          <a:endParaRPr lang="zh-CN" altLang="en-US" sz="1200"/>
        </a:p>
      </dgm:t>
    </dgm:pt>
    <dgm:pt modelId="{D6E48877-6BBB-48B0-AFF4-212FB04AE8E9}" type="pres">
      <dgm:prSet presAssocID="{CFD47AC4-8B0B-4132-93E5-8A824077844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C5B10D9-596B-4487-AF1A-F69BE1435E38}" type="pres">
      <dgm:prSet presAssocID="{C6256DB0-5E8D-427C-9561-5871EB14DA2F}" presName="hierRoot1" presStyleCnt="0">
        <dgm:presLayoutVars>
          <dgm:hierBranch val="init"/>
        </dgm:presLayoutVars>
      </dgm:prSet>
      <dgm:spPr/>
    </dgm:pt>
    <dgm:pt modelId="{5525B12E-0B31-4251-8437-398BC2785566}" type="pres">
      <dgm:prSet presAssocID="{C6256DB0-5E8D-427C-9561-5871EB14DA2F}" presName="rootComposite1" presStyleCnt="0"/>
      <dgm:spPr/>
    </dgm:pt>
    <dgm:pt modelId="{9EEFEE28-99F6-44C1-BDB3-FAEF9E2B7AC1}" type="pres">
      <dgm:prSet presAssocID="{C6256DB0-5E8D-427C-9561-5871EB14DA2F}" presName="rootText1" presStyleLbl="node0" presStyleIdx="0" presStyleCnt="1" custScaleX="96763" custLinFactNeighborX="5289" custLinFactNeighborY="4756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53B924D-7D6B-4136-8A5E-117AF1B39660}" type="pres">
      <dgm:prSet presAssocID="{C6256DB0-5E8D-427C-9561-5871EB14DA2F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65D58252-40A7-4869-B6DD-A59385E2797B}" type="pres">
      <dgm:prSet presAssocID="{C6256DB0-5E8D-427C-9561-5871EB14DA2F}" presName="hierChild2" presStyleCnt="0"/>
      <dgm:spPr/>
    </dgm:pt>
    <dgm:pt modelId="{CB8B9473-F57E-4FD7-8D6A-03EDF31F986A}" type="pres">
      <dgm:prSet presAssocID="{A16CB947-44CC-46E1-BA74-1042AAC9524C}" presName="Name64" presStyleLbl="parChTrans1D2" presStyleIdx="0" presStyleCnt="1"/>
      <dgm:spPr/>
      <dgm:t>
        <a:bodyPr/>
        <a:lstStyle/>
        <a:p>
          <a:endParaRPr lang="zh-CN" altLang="en-US"/>
        </a:p>
      </dgm:t>
    </dgm:pt>
    <dgm:pt modelId="{055B5A33-8CFB-4967-A791-626E350ED7D1}" type="pres">
      <dgm:prSet presAssocID="{DFA4B4F3-6EB8-4233-89CD-D9EC0C4B1709}" presName="hierRoot2" presStyleCnt="0">
        <dgm:presLayoutVars>
          <dgm:hierBranch val="init"/>
        </dgm:presLayoutVars>
      </dgm:prSet>
      <dgm:spPr/>
    </dgm:pt>
    <dgm:pt modelId="{C58B6844-5372-493A-9137-AA08B9DB2FB4}" type="pres">
      <dgm:prSet presAssocID="{DFA4B4F3-6EB8-4233-89CD-D9EC0C4B1709}" presName="rootComposite" presStyleCnt="0"/>
      <dgm:spPr/>
    </dgm:pt>
    <dgm:pt modelId="{AF809A34-BA0A-40A4-8D27-A939E6297DA6}" type="pres">
      <dgm:prSet presAssocID="{DFA4B4F3-6EB8-4233-89CD-D9EC0C4B1709}" presName="rootText" presStyleLbl="node2" presStyleIdx="0" presStyleCnt="1" custScaleX="180056" custLinFactNeighborX="4694" custLinFactNeighborY="4817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0F1DF68-DB36-4BD4-89DA-C2D311556D47}" type="pres">
      <dgm:prSet presAssocID="{DFA4B4F3-6EB8-4233-89CD-D9EC0C4B1709}" presName="rootConnector" presStyleLbl="node2" presStyleIdx="0" presStyleCnt="1"/>
      <dgm:spPr/>
      <dgm:t>
        <a:bodyPr/>
        <a:lstStyle/>
        <a:p>
          <a:endParaRPr lang="zh-CN" altLang="en-US"/>
        </a:p>
      </dgm:t>
    </dgm:pt>
    <dgm:pt modelId="{D6F658E9-838F-4049-BEA2-D568E99EFC83}" type="pres">
      <dgm:prSet presAssocID="{DFA4B4F3-6EB8-4233-89CD-D9EC0C4B1709}" presName="hierChild4" presStyleCnt="0"/>
      <dgm:spPr/>
    </dgm:pt>
    <dgm:pt modelId="{1C820235-EEF2-4913-BFBA-4DB1FAD4D83D}" type="pres">
      <dgm:prSet presAssocID="{F561DBB8-C83C-4EC3-9061-E6D0B62E7179}" presName="Name64" presStyleLbl="parChTrans1D3" presStyleIdx="0" presStyleCnt="1"/>
      <dgm:spPr/>
      <dgm:t>
        <a:bodyPr/>
        <a:lstStyle/>
        <a:p>
          <a:endParaRPr lang="zh-CN" altLang="en-US"/>
        </a:p>
      </dgm:t>
    </dgm:pt>
    <dgm:pt modelId="{1B94B5EF-1C33-4157-BA91-DAAF3B5F6DBA}" type="pres">
      <dgm:prSet presAssocID="{BC193FD3-F17F-4C99-877F-B9926BDB0A9C}" presName="hierRoot2" presStyleCnt="0">
        <dgm:presLayoutVars>
          <dgm:hierBranch val="init"/>
        </dgm:presLayoutVars>
      </dgm:prSet>
      <dgm:spPr/>
    </dgm:pt>
    <dgm:pt modelId="{D9BDF1F4-364B-46D4-91D5-71C6B0291559}" type="pres">
      <dgm:prSet presAssocID="{BC193FD3-F17F-4C99-877F-B9926BDB0A9C}" presName="rootComposite" presStyleCnt="0"/>
      <dgm:spPr/>
    </dgm:pt>
    <dgm:pt modelId="{BBABCDCF-5518-4D74-B8A8-0C1A6ED04221}" type="pres">
      <dgm:prSet presAssocID="{BC193FD3-F17F-4C99-877F-B9926BDB0A9C}" presName="rootText" presStyleLbl="node3" presStyleIdx="0" presStyleCnt="1" custScaleX="153029" custLinFactX="-68963" custLinFactY="100000" custLinFactNeighborX="-100000" custLinFactNeighborY="11975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CAA82DA-E5C2-4F2C-97F8-B155025FD89A}" type="pres">
      <dgm:prSet presAssocID="{BC193FD3-F17F-4C99-877F-B9926BDB0A9C}" presName="rootConnector" presStyleLbl="node3" presStyleIdx="0" presStyleCnt="1"/>
      <dgm:spPr/>
      <dgm:t>
        <a:bodyPr/>
        <a:lstStyle/>
        <a:p>
          <a:endParaRPr lang="zh-CN" altLang="en-US"/>
        </a:p>
      </dgm:t>
    </dgm:pt>
    <dgm:pt modelId="{10BC400F-7298-45D4-8C42-2389B23C41D8}" type="pres">
      <dgm:prSet presAssocID="{BC193FD3-F17F-4C99-877F-B9926BDB0A9C}" presName="hierChild4" presStyleCnt="0"/>
      <dgm:spPr/>
    </dgm:pt>
    <dgm:pt modelId="{C2BC09CF-FA8A-4B00-BE78-A73192A445D2}" type="pres">
      <dgm:prSet presAssocID="{BC193FD3-F17F-4C99-877F-B9926BDB0A9C}" presName="hierChild5" presStyleCnt="0"/>
      <dgm:spPr/>
    </dgm:pt>
    <dgm:pt modelId="{CA7A709E-89B1-4A0E-B1DA-9B5BD7AF31C0}" type="pres">
      <dgm:prSet presAssocID="{DFA4B4F3-6EB8-4233-89CD-D9EC0C4B1709}" presName="hierChild5" presStyleCnt="0"/>
      <dgm:spPr/>
    </dgm:pt>
    <dgm:pt modelId="{560A78FE-69E6-47CA-9E36-18B2A5BB51B7}" type="pres">
      <dgm:prSet presAssocID="{C6256DB0-5E8D-427C-9561-5871EB14DA2F}" presName="hierChild3" presStyleCnt="0"/>
      <dgm:spPr/>
    </dgm:pt>
  </dgm:ptLst>
  <dgm:cxnLst>
    <dgm:cxn modelId="{E2888C52-B8EE-4694-A668-9E0680779034}" type="presOf" srcId="{DFA4B4F3-6EB8-4233-89CD-D9EC0C4B1709}" destId="{50F1DF68-DB36-4BD4-89DA-C2D311556D47}" srcOrd="1" destOrd="0" presId="urn:microsoft.com/office/officeart/2009/3/layout/HorizontalOrganizationChart"/>
    <dgm:cxn modelId="{B50B99CE-A370-4547-84D8-96A767FF120F}" type="presOf" srcId="{BC193FD3-F17F-4C99-877F-B9926BDB0A9C}" destId="{BBABCDCF-5518-4D74-B8A8-0C1A6ED04221}" srcOrd="0" destOrd="0" presId="urn:microsoft.com/office/officeart/2009/3/layout/HorizontalOrganizationChart"/>
    <dgm:cxn modelId="{83CD6CEB-E43A-4526-88D3-5CE11CED9D57}" srcId="{C6256DB0-5E8D-427C-9561-5871EB14DA2F}" destId="{DFA4B4F3-6EB8-4233-89CD-D9EC0C4B1709}" srcOrd="0" destOrd="0" parTransId="{A16CB947-44CC-46E1-BA74-1042AAC9524C}" sibTransId="{CDEB0B70-71DC-401A-AAEB-A954725CEB40}"/>
    <dgm:cxn modelId="{5CB52ABF-7261-4EDF-9547-960A69896AD2}" srcId="{CFD47AC4-8B0B-4132-93E5-8A8240778444}" destId="{C6256DB0-5E8D-427C-9561-5871EB14DA2F}" srcOrd="0" destOrd="0" parTransId="{40B97780-DC91-4399-A651-C917D41E81C0}" sibTransId="{4C6FDE15-926D-4281-BAB9-774D67BDF246}"/>
    <dgm:cxn modelId="{4B2316D8-823C-4083-B451-45791AA1CDB0}" srcId="{DFA4B4F3-6EB8-4233-89CD-D9EC0C4B1709}" destId="{BC193FD3-F17F-4C99-877F-B9926BDB0A9C}" srcOrd="0" destOrd="0" parTransId="{F561DBB8-C83C-4EC3-9061-E6D0B62E7179}" sibTransId="{F6108447-3632-4E41-8C7D-76E6B0C9976F}"/>
    <dgm:cxn modelId="{5407DD1A-2F54-40F8-9815-470B3D1BB3AB}" type="presOf" srcId="{CFD47AC4-8B0B-4132-93E5-8A8240778444}" destId="{D6E48877-6BBB-48B0-AFF4-212FB04AE8E9}" srcOrd="0" destOrd="0" presId="urn:microsoft.com/office/officeart/2009/3/layout/HorizontalOrganizationChart"/>
    <dgm:cxn modelId="{5A42422D-5663-458E-B83D-2E0EC5F73468}" type="presOf" srcId="{C6256DB0-5E8D-427C-9561-5871EB14DA2F}" destId="{553B924D-7D6B-4136-8A5E-117AF1B39660}" srcOrd="1" destOrd="0" presId="urn:microsoft.com/office/officeart/2009/3/layout/HorizontalOrganizationChart"/>
    <dgm:cxn modelId="{9B1CC29E-DBCD-4287-9302-896AC19CCA50}" type="presOf" srcId="{DFA4B4F3-6EB8-4233-89CD-D9EC0C4B1709}" destId="{AF809A34-BA0A-40A4-8D27-A939E6297DA6}" srcOrd="0" destOrd="0" presId="urn:microsoft.com/office/officeart/2009/3/layout/HorizontalOrganizationChart"/>
    <dgm:cxn modelId="{43E175EC-6939-42A4-88C9-C1D052B7568A}" type="presOf" srcId="{BC193FD3-F17F-4C99-877F-B9926BDB0A9C}" destId="{DCAA82DA-E5C2-4F2C-97F8-B155025FD89A}" srcOrd="1" destOrd="0" presId="urn:microsoft.com/office/officeart/2009/3/layout/HorizontalOrganizationChart"/>
    <dgm:cxn modelId="{9A4D40DE-FA7D-43D1-B9C2-9D8E14CBA050}" type="presOf" srcId="{A16CB947-44CC-46E1-BA74-1042AAC9524C}" destId="{CB8B9473-F57E-4FD7-8D6A-03EDF31F986A}" srcOrd="0" destOrd="0" presId="urn:microsoft.com/office/officeart/2009/3/layout/HorizontalOrganizationChart"/>
    <dgm:cxn modelId="{6D65F284-2FEE-43C0-AF8D-5B43D13F0531}" type="presOf" srcId="{C6256DB0-5E8D-427C-9561-5871EB14DA2F}" destId="{9EEFEE28-99F6-44C1-BDB3-FAEF9E2B7AC1}" srcOrd="0" destOrd="0" presId="urn:microsoft.com/office/officeart/2009/3/layout/HorizontalOrganizationChart"/>
    <dgm:cxn modelId="{25A759E9-ED2B-485B-A38D-E43FCD89D6B6}" type="presOf" srcId="{F561DBB8-C83C-4EC3-9061-E6D0B62E7179}" destId="{1C820235-EEF2-4913-BFBA-4DB1FAD4D83D}" srcOrd="0" destOrd="0" presId="urn:microsoft.com/office/officeart/2009/3/layout/HorizontalOrganizationChart"/>
    <dgm:cxn modelId="{DD16401F-91E2-4E23-9AF0-73916B631119}" type="presParOf" srcId="{D6E48877-6BBB-48B0-AFF4-212FB04AE8E9}" destId="{FC5B10D9-596B-4487-AF1A-F69BE1435E38}" srcOrd="0" destOrd="0" presId="urn:microsoft.com/office/officeart/2009/3/layout/HorizontalOrganizationChart"/>
    <dgm:cxn modelId="{4E36A8BB-0D10-4715-8346-A8EAE5E22095}" type="presParOf" srcId="{FC5B10D9-596B-4487-AF1A-F69BE1435E38}" destId="{5525B12E-0B31-4251-8437-398BC2785566}" srcOrd="0" destOrd="0" presId="urn:microsoft.com/office/officeart/2009/3/layout/HorizontalOrganizationChart"/>
    <dgm:cxn modelId="{604A96F1-2109-41D3-9CF1-564DD71A5798}" type="presParOf" srcId="{5525B12E-0B31-4251-8437-398BC2785566}" destId="{9EEFEE28-99F6-44C1-BDB3-FAEF9E2B7AC1}" srcOrd="0" destOrd="0" presId="urn:microsoft.com/office/officeart/2009/3/layout/HorizontalOrganizationChart"/>
    <dgm:cxn modelId="{9B836B63-BDC7-4FDB-842D-CF09333E444E}" type="presParOf" srcId="{5525B12E-0B31-4251-8437-398BC2785566}" destId="{553B924D-7D6B-4136-8A5E-117AF1B39660}" srcOrd="1" destOrd="0" presId="urn:microsoft.com/office/officeart/2009/3/layout/HorizontalOrganizationChart"/>
    <dgm:cxn modelId="{9B5C6C34-418B-411D-84A6-9BEF0C1366F8}" type="presParOf" srcId="{FC5B10D9-596B-4487-AF1A-F69BE1435E38}" destId="{65D58252-40A7-4869-B6DD-A59385E2797B}" srcOrd="1" destOrd="0" presId="urn:microsoft.com/office/officeart/2009/3/layout/HorizontalOrganizationChart"/>
    <dgm:cxn modelId="{7B0C00F3-4761-4DE4-B284-1B63F098DD92}" type="presParOf" srcId="{65D58252-40A7-4869-B6DD-A59385E2797B}" destId="{CB8B9473-F57E-4FD7-8D6A-03EDF31F986A}" srcOrd="0" destOrd="0" presId="urn:microsoft.com/office/officeart/2009/3/layout/HorizontalOrganizationChart"/>
    <dgm:cxn modelId="{432674DF-D54F-4AD0-BAEA-1B3D835DB82E}" type="presParOf" srcId="{65D58252-40A7-4869-B6DD-A59385E2797B}" destId="{055B5A33-8CFB-4967-A791-626E350ED7D1}" srcOrd="1" destOrd="0" presId="urn:microsoft.com/office/officeart/2009/3/layout/HorizontalOrganizationChart"/>
    <dgm:cxn modelId="{FD2EC19D-9722-4392-A287-06E00A33FA5C}" type="presParOf" srcId="{055B5A33-8CFB-4967-A791-626E350ED7D1}" destId="{C58B6844-5372-493A-9137-AA08B9DB2FB4}" srcOrd="0" destOrd="0" presId="urn:microsoft.com/office/officeart/2009/3/layout/HorizontalOrganizationChart"/>
    <dgm:cxn modelId="{C053D8C1-62A3-41E4-A7A9-CC17E143EC7A}" type="presParOf" srcId="{C58B6844-5372-493A-9137-AA08B9DB2FB4}" destId="{AF809A34-BA0A-40A4-8D27-A939E6297DA6}" srcOrd="0" destOrd="0" presId="urn:microsoft.com/office/officeart/2009/3/layout/HorizontalOrganizationChart"/>
    <dgm:cxn modelId="{5EE866F9-DAB1-4291-9891-3080834178B9}" type="presParOf" srcId="{C58B6844-5372-493A-9137-AA08B9DB2FB4}" destId="{50F1DF68-DB36-4BD4-89DA-C2D311556D47}" srcOrd="1" destOrd="0" presId="urn:microsoft.com/office/officeart/2009/3/layout/HorizontalOrganizationChart"/>
    <dgm:cxn modelId="{BC8F9B81-8B80-4A2E-82A4-B7427B2815AB}" type="presParOf" srcId="{055B5A33-8CFB-4967-A791-626E350ED7D1}" destId="{D6F658E9-838F-4049-BEA2-D568E99EFC83}" srcOrd="1" destOrd="0" presId="urn:microsoft.com/office/officeart/2009/3/layout/HorizontalOrganizationChart"/>
    <dgm:cxn modelId="{9F48C39F-7F45-444C-9EEA-6C1E66E6E3E8}" type="presParOf" srcId="{D6F658E9-838F-4049-BEA2-D568E99EFC83}" destId="{1C820235-EEF2-4913-BFBA-4DB1FAD4D83D}" srcOrd="0" destOrd="0" presId="urn:microsoft.com/office/officeart/2009/3/layout/HorizontalOrganizationChart"/>
    <dgm:cxn modelId="{C6137D86-7D7B-41AD-BE87-AFEB541BB712}" type="presParOf" srcId="{D6F658E9-838F-4049-BEA2-D568E99EFC83}" destId="{1B94B5EF-1C33-4157-BA91-DAAF3B5F6DBA}" srcOrd="1" destOrd="0" presId="urn:microsoft.com/office/officeart/2009/3/layout/HorizontalOrganizationChart"/>
    <dgm:cxn modelId="{9692DA65-2F69-4A5B-8E5B-AE748D55031F}" type="presParOf" srcId="{1B94B5EF-1C33-4157-BA91-DAAF3B5F6DBA}" destId="{D9BDF1F4-364B-46D4-91D5-71C6B0291559}" srcOrd="0" destOrd="0" presId="urn:microsoft.com/office/officeart/2009/3/layout/HorizontalOrganizationChart"/>
    <dgm:cxn modelId="{458C14FC-948A-415A-B519-209E319899EB}" type="presParOf" srcId="{D9BDF1F4-364B-46D4-91D5-71C6B0291559}" destId="{BBABCDCF-5518-4D74-B8A8-0C1A6ED04221}" srcOrd="0" destOrd="0" presId="urn:microsoft.com/office/officeart/2009/3/layout/HorizontalOrganizationChart"/>
    <dgm:cxn modelId="{C1F093A8-8F1B-42D8-A981-5017999CE792}" type="presParOf" srcId="{D9BDF1F4-364B-46D4-91D5-71C6B0291559}" destId="{DCAA82DA-E5C2-4F2C-97F8-B155025FD89A}" srcOrd="1" destOrd="0" presId="urn:microsoft.com/office/officeart/2009/3/layout/HorizontalOrganizationChart"/>
    <dgm:cxn modelId="{413130A5-0C2A-448F-B152-9F141FE0D073}" type="presParOf" srcId="{1B94B5EF-1C33-4157-BA91-DAAF3B5F6DBA}" destId="{10BC400F-7298-45D4-8C42-2389B23C41D8}" srcOrd="1" destOrd="0" presId="urn:microsoft.com/office/officeart/2009/3/layout/HorizontalOrganizationChart"/>
    <dgm:cxn modelId="{5D59A64B-9E84-4807-AFFE-CC31C1AD4AEE}" type="presParOf" srcId="{1B94B5EF-1C33-4157-BA91-DAAF3B5F6DBA}" destId="{C2BC09CF-FA8A-4B00-BE78-A73192A445D2}" srcOrd="2" destOrd="0" presId="urn:microsoft.com/office/officeart/2009/3/layout/HorizontalOrganizationChart"/>
    <dgm:cxn modelId="{9668AE7C-2CE5-4ABC-8684-019D8CBBCBEB}" type="presParOf" srcId="{055B5A33-8CFB-4967-A791-626E350ED7D1}" destId="{CA7A709E-89B1-4A0E-B1DA-9B5BD7AF31C0}" srcOrd="2" destOrd="0" presId="urn:microsoft.com/office/officeart/2009/3/layout/HorizontalOrganizationChart"/>
    <dgm:cxn modelId="{434DF10D-8F8D-4A7A-9C22-E768FAF6D5D0}" type="presParOf" srcId="{FC5B10D9-596B-4487-AF1A-F69BE1435E38}" destId="{560A78FE-69E6-47CA-9E36-18B2A5BB51B7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BB2D01-6416-4966-BEB4-0D512D21A701}">
      <dsp:nvSpPr>
        <dsp:cNvPr id="0" name=""/>
        <dsp:cNvSpPr/>
      </dsp:nvSpPr>
      <dsp:spPr>
        <a:xfrm>
          <a:off x="1894882" y="1267506"/>
          <a:ext cx="1570147" cy="1362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126"/>
              </a:lnTo>
              <a:lnTo>
                <a:pt x="1570147" y="68126"/>
              </a:lnTo>
              <a:lnTo>
                <a:pt x="1570147" y="136252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319BB3-5262-409B-96B1-986123E3ACC7}">
      <dsp:nvSpPr>
        <dsp:cNvPr id="0" name=""/>
        <dsp:cNvSpPr/>
      </dsp:nvSpPr>
      <dsp:spPr>
        <a:xfrm>
          <a:off x="1894882" y="1267506"/>
          <a:ext cx="785073" cy="1362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126"/>
              </a:lnTo>
              <a:lnTo>
                <a:pt x="785073" y="68126"/>
              </a:lnTo>
              <a:lnTo>
                <a:pt x="785073" y="136252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C2BED9-20AF-41C5-B0A0-5A476F60FAE5}">
      <dsp:nvSpPr>
        <dsp:cNvPr id="0" name=""/>
        <dsp:cNvSpPr/>
      </dsp:nvSpPr>
      <dsp:spPr>
        <a:xfrm>
          <a:off x="1849162" y="1267506"/>
          <a:ext cx="91440" cy="1362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6252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E711B7-E4E3-49D0-9BB3-EE75D1DD3349}">
      <dsp:nvSpPr>
        <dsp:cNvPr id="0" name=""/>
        <dsp:cNvSpPr/>
      </dsp:nvSpPr>
      <dsp:spPr>
        <a:xfrm>
          <a:off x="1109808" y="1267506"/>
          <a:ext cx="785073" cy="136252"/>
        </a:xfrm>
        <a:custGeom>
          <a:avLst/>
          <a:gdLst/>
          <a:ahLst/>
          <a:cxnLst/>
          <a:rect l="0" t="0" r="0" b="0"/>
          <a:pathLst>
            <a:path>
              <a:moveTo>
                <a:pt x="785073" y="0"/>
              </a:moveTo>
              <a:lnTo>
                <a:pt x="785073" y="68126"/>
              </a:lnTo>
              <a:lnTo>
                <a:pt x="0" y="68126"/>
              </a:lnTo>
              <a:lnTo>
                <a:pt x="0" y="136252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15A581-0D99-4DAD-A476-1FE639B6935F}">
      <dsp:nvSpPr>
        <dsp:cNvPr id="0" name=""/>
        <dsp:cNvSpPr/>
      </dsp:nvSpPr>
      <dsp:spPr>
        <a:xfrm>
          <a:off x="324734" y="1267506"/>
          <a:ext cx="1570147" cy="136252"/>
        </a:xfrm>
        <a:custGeom>
          <a:avLst/>
          <a:gdLst/>
          <a:ahLst/>
          <a:cxnLst/>
          <a:rect l="0" t="0" r="0" b="0"/>
          <a:pathLst>
            <a:path>
              <a:moveTo>
                <a:pt x="1570147" y="0"/>
              </a:moveTo>
              <a:lnTo>
                <a:pt x="1570147" y="68126"/>
              </a:lnTo>
              <a:lnTo>
                <a:pt x="0" y="68126"/>
              </a:lnTo>
              <a:lnTo>
                <a:pt x="0" y="136252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A1C9B9-FCB8-4D6D-A3D9-E337BC12E60E}">
      <dsp:nvSpPr>
        <dsp:cNvPr id="0" name=""/>
        <dsp:cNvSpPr/>
      </dsp:nvSpPr>
      <dsp:spPr>
        <a:xfrm>
          <a:off x="1570471" y="943095"/>
          <a:ext cx="648821" cy="3244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校团委</a:t>
          </a:r>
          <a:endParaRPr lang="zh-CN" altLang="en-US" sz="1200" kern="1200" dirty="0"/>
        </a:p>
      </dsp:txBody>
      <dsp:txXfrm>
        <a:off x="1570471" y="943095"/>
        <a:ext cx="648821" cy="324410"/>
      </dsp:txXfrm>
    </dsp:sp>
    <dsp:sp modelId="{F8DF1B53-FA7C-46A0-80C9-E2A1D2559C73}">
      <dsp:nvSpPr>
        <dsp:cNvPr id="0" name=""/>
        <dsp:cNvSpPr/>
      </dsp:nvSpPr>
      <dsp:spPr>
        <a:xfrm>
          <a:off x="323" y="1403758"/>
          <a:ext cx="648821" cy="3244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办公室</a:t>
          </a:r>
          <a:endParaRPr lang="zh-CN" altLang="en-US" sz="1200" kern="1200" dirty="0"/>
        </a:p>
      </dsp:txBody>
      <dsp:txXfrm>
        <a:off x="323" y="1403758"/>
        <a:ext cx="648821" cy="324410"/>
      </dsp:txXfrm>
    </dsp:sp>
    <dsp:sp modelId="{7D46F383-57CC-4852-B562-F2AB60ADA80B}">
      <dsp:nvSpPr>
        <dsp:cNvPr id="0" name=""/>
        <dsp:cNvSpPr/>
      </dsp:nvSpPr>
      <dsp:spPr>
        <a:xfrm>
          <a:off x="785397" y="1403758"/>
          <a:ext cx="648821" cy="3244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组织部</a:t>
          </a:r>
          <a:endParaRPr lang="zh-CN" altLang="en-US" sz="1200" kern="1200" dirty="0"/>
        </a:p>
      </dsp:txBody>
      <dsp:txXfrm>
        <a:off x="785397" y="1403758"/>
        <a:ext cx="648821" cy="324410"/>
      </dsp:txXfrm>
    </dsp:sp>
    <dsp:sp modelId="{4BBE2DA6-98C7-47BD-9D31-478A3300FE41}">
      <dsp:nvSpPr>
        <dsp:cNvPr id="0" name=""/>
        <dsp:cNvSpPr/>
      </dsp:nvSpPr>
      <dsp:spPr>
        <a:xfrm>
          <a:off x="1570471" y="1403758"/>
          <a:ext cx="648821" cy="3244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宣传部</a:t>
          </a:r>
          <a:endParaRPr lang="zh-CN" altLang="en-US" sz="1200" kern="1200" dirty="0"/>
        </a:p>
      </dsp:txBody>
      <dsp:txXfrm>
        <a:off x="1570471" y="1403758"/>
        <a:ext cx="648821" cy="324410"/>
      </dsp:txXfrm>
    </dsp:sp>
    <dsp:sp modelId="{8F02C79A-81ED-45B4-83F2-0CA701B0378B}">
      <dsp:nvSpPr>
        <dsp:cNvPr id="0" name=""/>
        <dsp:cNvSpPr/>
      </dsp:nvSpPr>
      <dsp:spPr>
        <a:xfrm>
          <a:off x="2355545" y="1403758"/>
          <a:ext cx="648821" cy="3244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文体部</a:t>
          </a:r>
          <a:endParaRPr lang="en-US" altLang="zh-CN" sz="1200" kern="1200" dirty="0" smtClean="0"/>
        </a:p>
      </dsp:txBody>
      <dsp:txXfrm>
        <a:off x="2355545" y="1403758"/>
        <a:ext cx="648821" cy="324410"/>
      </dsp:txXfrm>
    </dsp:sp>
    <dsp:sp modelId="{E785F9B5-3AE9-42A9-8B39-F7FC3F9DFF49}">
      <dsp:nvSpPr>
        <dsp:cNvPr id="0" name=""/>
        <dsp:cNvSpPr/>
      </dsp:nvSpPr>
      <dsp:spPr>
        <a:xfrm>
          <a:off x="3140619" y="1403758"/>
          <a:ext cx="648821" cy="3244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学术部</a:t>
          </a:r>
          <a:endParaRPr lang="en-US" altLang="zh-CN" sz="1200" kern="1200" dirty="0" smtClean="0"/>
        </a:p>
      </dsp:txBody>
      <dsp:txXfrm>
        <a:off x="3140619" y="1403758"/>
        <a:ext cx="648821" cy="3244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820235-EEF2-4913-BFBA-4DB1FAD4D83D}">
      <dsp:nvSpPr>
        <dsp:cNvPr id="0" name=""/>
        <dsp:cNvSpPr/>
      </dsp:nvSpPr>
      <dsp:spPr>
        <a:xfrm>
          <a:off x="1260372" y="970708"/>
          <a:ext cx="1308577" cy="445659"/>
        </a:xfrm>
        <a:custGeom>
          <a:avLst/>
          <a:gdLst/>
          <a:ahLst/>
          <a:cxnLst/>
          <a:rect l="0" t="0" r="0" b="0"/>
          <a:pathLst>
            <a:path>
              <a:moveTo>
                <a:pt x="1308577" y="0"/>
              </a:moveTo>
              <a:lnTo>
                <a:pt x="0" y="445659"/>
              </a:lnTo>
            </a:path>
          </a:pathLst>
        </a:cu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8B9473-F57E-4FD7-8D6A-03EDF31F986A}">
      <dsp:nvSpPr>
        <dsp:cNvPr id="0" name=""/>
        <dsp:cNvSpPr/>
      </dsp:nvSpPr>
      <dsp:spPr>
        <a:xfrm>
          <a:off x="870294" y="923398"/>
          <a:ext cx="16525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80095" y="45720"/>
              </a:lnTo>
              <a:lnTo>
                <a:pt x="80095" y="47309"/>
              </a:lnTo>
              <a:lnTo>
                <a:pt x="165257" y="47309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EFEE28-99F6-44C1-BDB3-FAEF9E2B7AC1}">
      <dsp:nvSpPr>
        <dsp:cNvPr id="0" name=""/>
        <dsp:cNvSpPr/>
      </dsp:nvSpPr>
      <dsp:spPr>
        <a:xfrm>
          <a:off x="46239" y="839245"/>
          <a:ext cx="824055" cy="25974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校团委</a:t>
          </a:r>
          <a:endParaRPr lang="zh-CN" altLang="en-US" sz="1200" kern="1200" dirty="0"/>
        </a:p>
      </dsp:txBody>
      <dsp:txXfrm>
        <a:off x="46239" y="839245"/>
        <a:ext cx="824055" cy="259744"/>
      </dsp:txXfrm>
    </dsp:sp>
    <dsp:sp modelId="{AF809A34-BA0A-40A4-8D27-A939E6297DA6}">
      <dsp:nvSpPr>
        <dsp:cNvPr id="0" name=""/>
        <dsp:cNvSpPr/>
      </dsp:nvSpPr>
      <dsp:spPr>
        <a:xfrm>
          <a:off x="1035552" y="840835"/>
          <a:ext cx="1533397" cy="25974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院系团委（团总支）</a:t>
          </a:r>
          <a:endParaRPr lang="zh-CN" altLang="en-US" sz="1200" kern="1200" dirty="0"/>
        </a:p>
      </dsp:txBody>
      <dsp:txXfrm>
        <a:off x="1035552" y="840835"/>
        <a:ext cx="1533397" cy="259744"/>
      </dsp:txXfrm>
    </dsp:sp>
    <dsp:sp modelId="{BBABCDCF-5518-4D74-B8A8-0C1A6ED04221}">
      <dsp:nvSpPr>
        <dsp:cNvPr id="0" name=""/>
        <dsp:cNvSpPr/>
      </dsp:nvSpPr>
      <dsp:spPr>
        <a:xfrm>
          <a:off x="1260372" y="1286495"/>
          <a:ext cx="1303229" cy="25974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班级团支部</a:t>
          </a:r>
          <a:endParaRPr lang="zh-CN" altLang="en-US" sz="1200" kern="1200" dirty="0"/>
        </a:p>
      </dsp:txBody>
      <dsp:txXfrm>
        <a:off x="1260372" y="1286495"/>
        <a:ext cx="1303229" cy="2597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officeplus.cn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 userDrawn="1"/>
        </p:nvGrpSpPr>
        <p:grpSpPr>
          <a:xfrm>
            <a:off x="0" y="2"/>
            <a:ext cx="6858000" cy="9882861"/>
            <a:chOff x="0" y="1"/>
            <a:chExt cx="9144000" cy="5143500"/>
          </a:xfrm>
        </p:grpSpPr>
        <p:sp>
          <p:nvSpPr>
            <p:cNvPr id="4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2" name="矩形 91"/>
          <p:cNvSpPr/>
          <p:nvPr userDrawn="1"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744893" y="3922049"/>
            <a:ext cx="3368214" cy="689547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b="1" baseline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94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744893" y="4611079"/>
            <a:ext cx="3368214" cy="1173269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4800" b="1" baseline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95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1744893" y="5780096"/>
            <a:ext cx="3368214" cy="203341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30000"/>
              </a:lnSpc>
              <a:buNone/>
              <a:defRPr sz="1200" b="0" baseline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8624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"/>
          <p:cNvGrpSpPr/>
          <p:nvPr userDrawn="1"/>
        </p:nvGrpSpPr>
        <p:grpSpPr>
          <a:xfrm>
            <a:off x="0" y="2"/>
            <a:ext cx="6858000" cy="9882861"/>
            <a:chOff x="0" y="1"/>
            <a:chExt cx="9144000" cy="5143500"/>
          </a:xfrm>
        </p:grpSpPr>
        <p:sp>
          <p:nvSpPr>
            <p:cNvPr id="5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3" name="矩形 92"/>
          <p:cNvSpPr/>
          <p:nvPr userDrawn="1"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 userDrawn="1"/>
        </p:nvSpPr>
        <p:spPr>
          <a:xfrm>
            <a:off x="0" y="3467101"/>
            <a:ext cx="6858000" cy="64389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4"/>
          <p:cNvGrpSpPr/>
          <p:nvPr userDrawn="1"/>
        </p:nvGrpSpPr>
        <p:grpSpPr>
          <a:xfrm>
            <a:off x="0" y="1364091"/>
            <a:ext cx="6858000" cy="2343883"/>
            <a:chOff x="0" y="1827743"/>
            <a:chExt cx="12192000" cy="1622688"/>
          </a:xfrm>
          <a:solidFill>
            <a:schemeClr val="accent1">
              <a:lumMod val="50000"/>
            </a:schemeClr>
          </a:solidFill>
        </p:grpSpPr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0" y="1827743"/>
              <a:ext cx="6093619" cy="1622688"/>
            </a:xfrm>
            <a:custGeom>
              <a:avLst/>
              <a:gdLst/>
              <a:ahLst/>
              <a:cxnLst>
                <a:cxn ang="0">
                  <a:pos x="8" y="1016"/>
                </a:cxn>
                <a:cxn ang="0">
                  <a:pos x="202" y="972"/>
                </a:cxn>
                <a:cxn ang="0">
                  <a:pos x="310" y="876"/>
                </a:cxn>
                <a:cxn ang="0">
                  <a:pos x="454" y="1052"/>
                </a:cxn>
                <a:cxn ang="0">
                  <a:pos x="558" y="1106"/>
                </a:cxn>
                <a:cxn ang="0">
                  <a:pos x="630" y="1242"/>
                </a:cxn>
                <a:cxn ang="0">
                  <a:pos x="606" y="604"/>
                </a:cxn>
                <a:cxn ang="0">
                  <a:pos x="650" y="410"/>
                </a:cxn>
                <a:cxn ang="0">
                  <a:pos x="682" y="374"/>
                </a:cxn>
                <a:cxn ang="0">
                  <a:pos x="742" y="590"/>
                </a:cxn>
                <a:cxn ang="0">
                  <a:pos x="716" y="1002"/>
                </a:cxn>
                <a:cxn ang="0">
                  <a:pos x="742" y="960"/>
                </a:cxn>
                <a:cxn ang="0">
                  <a:pos x="820" y="964"/>
                </a:cxn>
                <a:cxn ang="0">
                  <a:pos x="960" y="1084"/>
                </a:cxn>
                <a:cxn ang="0">
                  <a:pos x="1076" y="1048"/>
                </a:cxn>
                <a:cxn ang="0">
                  <a:pos x="1148" y="772"/>
                </a:cxn>
                <a:cxn ang="0">
                  <a:pos x="1218" y="870"/>
                </a:cxn>
                <a:cxn ang="0">
                  <a:pos x="1334" y="932"/>
                </a:cxn>
                <a:cxn ang="0">
                  <a:pos x="1490" y="970"/>
                </a:cxn>
                <a:cxn ang="0">
                  <a:pos x="1534" y="1074"/>
                </a:cxn>
                <a:cxn ang="0">
                  <a:pos x="1628" y="856"/>
                </a:cxn>
                <a:cxn ang="0">
                  <a:pos x="1738" y="624"/>
                </a:cxn>
                <a:cxn ang="0">
                  <a:pos x="1844" y="586"/>
                </a:cxn>
                <a:cxn ang="0">
                  <a:pos x="1862" y="1038"/>
                </a:cxn>
                <a:cxn ang="0">
                  <a:pos x="2130" y="782"/>
                </a:cxn>
                <a:cxn ang="0">
                  <a:pos x="2246" y="960"/>
                </a:cxn>
                <a:cxn ang="0">
                  <a:pos x="2258" y="1042"/>
                </a:cxn>
                <a:cxn ang="0">
                  <a:pos x="2356" y="750"/>
                </a:cxn>
                <a:cxn ang="0">
                  <a:pos x="2478" y="984"/>
                </a:cxn>
                <a:cxn ang="0">
                  <a:pos x="2556" y="1194"/>
                </a:cxn>
                <a:cxn ang="0">
                  <a:pos x="2594" y="1022"/>
                </a:cxn>
                <a:cxn ang="0">
                  <a:pos x="2638" y="676"/>
                </a:cxn>
                <a:cxn ang="0">
                  <a:pos x="2832" y="686"/>
                </a:cxn>
                <a:cxn ang="0">
                  <a:pos x="2978" y="1002"/>
                </a:cxn>
                <a:cxn ang="0">
                  <a:pos x="3050" y="442"/>
                </a:cxn>
                <a:cxn ang="0">
                  <a:pos x="3156" y="618"/>
                </a:cxn>
                <a:cxn ang="0">
                  <a:pos x="3298" y="1008"/>
                </a:cxn>
                <a:cxn ang="0">
                  <a:pos x="3400" y="1096"/>
                </a:cxn>
                <a:cxn ang="0">
                  <a:pos x="3484" y="1214"/>
                </a:cxn>
                <a:cxn ang="0">
                  <a:pos x="3586" y="838"/>
                </a:cxn>
                <a:cxn ang="0">
                  <a:pos x="3790" y="952"/>
                </a:cxn>
                <a:cxn ang="0">
                  <a:pos x="3816" y="842"/>
                </a:cxn>
                <a:cxn ang="0">
                  <a:pos x="4060" y="892"/>
                </a:cxn>
                <a:cxn ang="0">
                  <a:pos x="4178" y="974"/>
                </a:cxn>
                <a:cxn ang="0">
                  <a:pos x="4370" y="744"/>
                </a:cxn>
                <a:cxn ang="0">
                  <a:pos x="4402" y="1102"/>
                </a:cxn>
                <a:cxn ang="0">
                  <a:pos x="4504" y="1120"/>
                </a:cxn>
                <a:cxn ang="0">
                  <a:pos x="4542" y="964"/>
                </a:cxn>
                <a:cxn ang="0">
                  <a:pos x="4574" y="600"/>
                </a:cxn>
                <a:cxn ang="0">
                  <a:pos x="4766" y="948"/>
                </a:cxn>
                <a:cxn ang="0">
                  <a:pos x="4978" y="1010"/>
                </a:cxn>
                <a:cxn ang="0">
                  <a:pos x="5046" y="1016"/>
                </a:cxn>
                <a:cxn ang="0">
                  <a:pos x="5122" y="1172"/>
                </a:cxn>
                <a:cxn ang="0">
                  <a:pos x="5106" y="1158"/>
                </a:cxn>
                <a:cxn ang="0">
                  <a:pos x="5146" y="804"/>
                </a:cxn>
                <a:cxn ang="0">
                  <a:pos x="5244" y="1056"/>
                </a:cxn>
                <a:cxn ang="0">
                  <a:pos x="5350" y="1102"/>
                </a:cxn>
                <a:cxn ang="0">
                  <a:pos x="5482" y="1148"/>
                </a:cxn>
                <a:cxn ang="0">
                  <a:pos x="5550" y="1006"/>
                </a:cxn>
                <a:cxn ang="0">
                  <a:pos x="5700" y="930"/>
                </a:cxn>
                <a:cxn ang="0">
                  <a:pos x="30" y="1520"/>
                </a:cxn>
              </a:cxnLst>
              <a:rect l="0" t="0" r="r" b="b"/>
              <a:pathLst>
                <a:path w="5708" h="1520">
                  <a:moveTo>
                    <a:pt x="30" y="1520"/>
                  </a:moveTo>
                  <a:lnTo>
                    <a:pt x="30" y="1520"/>
                  </a:lnTo>
                  <a:lnTo>
                    <a:pt x="16" y="1518"/>
                  </a:lnTo>
                  <a:lnTo>
                    <a:pt x="10" y="1516"/>
                  </a:lnTo>
                  <a:lnTo>
                    <a:pt x="6" y="1514"/>
                  </a:lnTo>
                  <a:lnTo>
                    <a:pt x="4" y="1508"/>
                  </a:lnTo>
                  <a:lnTo>
                    <a:pt x="2" y="1502"/>
                  </a:lnTo>
                  <a:lnTo>
                    <a:pt x="0" y="1488"/>
                  </a:lnTo>
                  <a:lnTo>
                    <a:pt x="0" y="1488"/>
                  </a:lnTo>
                  <a:lnTo>
                    <a:pt x="2" y="1298"/>
                  </a:lnTo>
                  <a:lnTo>
                    <a:pt x="2" y="1110"/>
                  </a:lnTo>
                  <a:lnTo>
                    <a:pt x="2" y="1110"/>
                  </a:lnTo>
                  <a:lnTo>
                    <a:pt x="4" y="1092"/>
                  </a:lnTo>
                  <a:lnTo>
                    <a:pt x="4" y="1072"/>
                  </a:lnTo>
                  <a:lnTo>
                    <a:pt x="4" y="1034"/>
                  </a:lnTo>
                  <a:lnTo>
                    <a:pt x="4" y="1034"/>
                  </a:lnTo>
                  <a:lnTo>
                    <a:pt x="4" y="1020"/>
                  </a:lnTo>
                  <a:lnTo>
                    <a:pt x="8" y="1016"/>
                  </a:lnTo>
                  <a:lnTo>
                    <a:pt x="10" y="1014"/>
                  </a:lnTo>
                  <a:lnTo>
                    <a:pt x="14" y="1012"/>
                  </a:lnTo>
                  <a:lnTo>
                    <a:pt x="14" y="1012"/>
                  </a:lnTo>
                  <a:lnTo>
                    <a:pt x="38" y="1008"/>
                  </a:lnTo>
                  <a:lnTo>
                    <a:pt x="64" y="1004"/>
                  </a:lnTo>
                  <a:lnTo>
                    <a:pt x="94" y="1004"/>
                  </a:lnTo>
                  <a:lnTo>
                    <a:pt x="122" y="1006"/>
                  </a:lnTo>
                  <a:lnTo>
                    <a:pt x="150" y="1008"/>
                  </a:lnTo>
                  <a:lnTo>
                    <a:pt x="174" y="1012"/>
                  </a:lnTo>
                  <a:lnTo>
                    <a:pt x="192" y="1018"/>
                  </a:lnTo>
                  <a:lnTo>
                    <a:pt x="200" y="1020"/>
                  </a:lnTo>
                  <a:lnTo>
                    <a:pt x="204" y="1024"/>
                  </a:lnTo>
                  <a:lnTo>
                    <a:pt x="204" y="1024"/>
                  </a:lnTo>
                  <a:lnTo>
                    <a:pt x="204" y="1016"/>
                  </a:lnTo>
                  <a:lnTo>
                    <a:pt x="204" y="1006"/>
                  </a:lnTo>
                  <a:lnTo>
                    <a:pt x="202" y="990"/>
                  </a:lnTo>
                  <a:lnTo>
                    <a:pt x="202" y="980"/>
                  </a:lnTo>
                  <a:lnTo>
                    <a:pt x="202" y="972"/>
                  </a:lnTo>
                  <a:lnTo>
                    <a:pt x="206" y="964"/>
                  </a:lnTo>
                  <a:lnTo>
                    <a:pt x="214" y="956"/>
                  </a:lnTo>
                  <a:lnTo>
                    <a:pt x="214" y="956"/>
                  </a:lnTo>
                  <a:lnTo>
                    <a:pt x="234" y="956"/>
                  </a:lnTo>
                  <a:lnTo>
                    <a:pt x="254" y="956"/>
                  </a:lnTo>
                  <a:lnTo>
                    <a:pt x="274" y="956"/>
                  </a:lnTo>
                  <a:lnTo>
                    <a:pt x="296" y="952"/>
                  </a:lnTo>
                  <a:lnTo>
                    <a:pt x="296" y="952"/>
                  </a:lnTo>
                  <a:lnTo>
                    <a:pt x="300" y="946"/>
                  </a:lnTo>
                  <a:lnTo>
                    <a:pt x="300" y="946"/>
                  </a:lnTo>
                  <a:lnTo>
                    <a:pt x="302" y="938"/>
                  </a:lnTo>
                  <a:lnTo>
                    <a:pt x="302" y="930"/>
                  </a:lnTo>
                  <a:lnTo>
                    <a:pt x="302" y="914"/>
                  </a:lnTo>
                  <a:lnTo>
                    <a:pt x="304" y="900"/>
                  </a:lnTo>
                  <a:lnTo>
                    <a:pt x="306" y="892"/>
                  </a:lnTo>
                  <a:lnTo>
                    <a:pt x="310" y="886"/>
                  </a:lnTo>
                  <a:lnTo>
                    <a:pt x="310" y="886"/>
                  </a:lnTo>
                  <a:lnTo>
                    <a:pt x="310" y="876"/>
                  </a:lnTo>
                  <a:lnTo>
                    <a:pt x="310" y="876"/>
                  </a:lnTo>
                  <a:lnTo>
                    <a:pt x="328" y="874"/>
                  </a:lnTo>
                  <a:lnTo>
                    <a:pt x="344" y="872"/>
                  </a:lnTo>
                  <a:lnTo>
                    <a:pt x="376" y="864"/>
                  </a:lnTo>
                  <a:lnTo>
                    <a:pt x="392" y="862"/>
                  </a:lnTo>
                  <a:lnTo>
                    <a:pt x="408" y="860"/>
                  </a:lnTo>
                  <a:lnTo>
                    <a:pt x="424" y="862"/>
                  </a:lnTo>
                  <a:lnTo>
                    <a:pt x="440" y="864"/>
                  </a:lnTo>
                  <a:lnTo>
                    <a:pt x="440" y="864"/>
                  </a:lnTo>
                  <a:lnTo>
                    <a:pt x="446" y="868"/>
                  </a:lnTo>
                  <a:lnTo>
                    <a:pt x="448" y="872"/>
                  </a:lnTo>
                  <a:lnTo>
                    <a:pt x="452" y="882"/>
                  </a:lnTo>
                  <a:lnTo>
                    <a:pt x="454" y="892"/>
                  </a:lnTo>
                  <a:lnTo>
                    <a:pt x="454" y="902"/>
                  </a:lnTo>
                  <a:lnTo>
                    <a:pt x="454" y="902"/>
                  </a:lnTo>
                  <a:lnTo>
                    <a:pt x="454" y="1044"/>
                  </a:lnTo>
                  <a:lnTo>
                    <a:pt x="454" y="1044"/>
                  </a:lnTo>
                  <a:lnTo>
                    <a:pt x="454" y="1052"/>
                  </a:lnTo>
                  <a:lnTo>
                    <a:pt x="456" y="1058"/>
                  </a:lnTo>
                  <a:lnTo>
                    <a:pt x="456" y="1058"/>
                  </a:lnTo>
                  <a:lnTo>
                    <a:pt x="462" y="1060"/>
                  </a:lnTo>
                  <a:lnTo>
                    <a:pt x="468" y="1062"/>
                  </a:lnTo>
                  <a:lnTo>
                    <a:pt x="482" y="1064"/>
                  </a:lnTo>
                  <a:lnTo>
                    <a:pt x="508" y="1062"/>
                  </a:lnTo>
                  <a:lnTo>
                    <a:pt x="508" y="1062"/>
                  </a:lnTo>
                  <a:lnTo>
                    <a:pt x="520" y="1064"/>
                  </a:lnTo>
                  <a:lnTo>
                    <a:pt x="532" y="1068"/>
                  </a:lnTo>
                  <a:lnTo>
                    <a:pt x="536" y="1070"/>
                  </a:lnTo>
                  <a:lnTo>
                    <a:pt x="538" y="1076"/>
                  </a:lnTo>
                  <a:lnTo>
                    <a:pt x="542" y="1082"/>
                  </a:lnTo>
                  <a:lnTo>
                    <a:pt x="542" y="1088"/>
                  </a:lnTo>
                  <a:lnTo>
                    <a:pt x="542" y="1088"/>
                  </a:lnTo>
                  <a:lnTo>
                    <a:pt x="544" y="1094"/>
                  </a:lnTo>
                  <a:lnTo>
                    <a:pt x="546" y="1098"/>
                  </a:lnTo>
                  <a:lnTo>
                    <a:pt x="550" y="1104"/>
                  </a:lnTo>
                  <a:lnTo>
                    <a:pt x="558" y="1106"/>
                  </a:lnTo>
                  <a:lnTo>
                    <a:pt x="568" y="1108"/>
                  </a:lnTo>
                  <a:lnTo>
                    <a:pt x="568" y="1108"/>
                  </a:lnTo>
                  <a:lnTo>
                    <a:pt x="588" y="1110"/>
                  </a:lnTo>
                  <a:lnTo>
                    <a:pt x="596" y="1112"/>
                  </a:lnTo>
                  <a:lnTo>
                    <a:pt x="600" y="1116"/>
                  </a:lnTo>
                  <a:lnTo>
                    <a:pt x="604" y="1120"/>
                  </a:lnTo>
                  <a:lnTo>
                    <a:pt x="606" y="1128"/>
                  </a:lnTo>
                  <a:lnTo>
                    <a:pt x="608" y="1148"/>
                  </a:lnTo>
                  <a:lnTo>
                    <a:pt x="608" y="1148"/>
                  </a:lnTo>
                  <a:lnTo>
                    <a:pt x="610" y="1184"/>
                  </a:lnTo>
                  <a:lnTo>
                    <a:pt x="610" y="1222"/>
                  </a:lnTo>
                  <a:lnTo>
                    <a:pt x="610" y="1222"/>
                  </a:lnTo>
                  <a:lnTo>
                    <a:pt x="610" y="1230"/>
                  </a:lnTo>
                  <a:lnTo>
                    <a:pt x="612" y="1238"/>
                  </a:lnTo>
                  <a:lnTo>
                    <a:pt x="618" y="1242"/>
                  </a:lnTo>
                  <a:lnTo>
                    <a:pt x="626" y="1242"/>
                  </a:lnTo>
                  <a:lnTo>
                    <a:pt x="626" y="1242"/>
                  </a:lnTo>
                  <a:lnTo>
                    <a:pt x="630" y="1242"/>
                  </a:lnTo>
                  <a:lnTo>
                    <a:pt x="630" y="1240"/>
                  </a:lnTo>
                  <a:lnTo>
                    <a:pt x="626" y="1238"/>
                  </a:lnTo>
                  <a:lnTo>
                    <a:pt x="626" y="1236"/>
                  </a:lnTo>
                  <a:lnTo>
                    <a:pt x="626" y="1236"/>
                  </a:lnTo>
                  <a:lnTo>
                    <a:pt x="632" y="1160"/>
                  </a:lnTo>
                  <a:lnTo>
                    <a:pt x="632" y="1086"/>
                  </a:lnTo>
                  <a:lnTo>
                    <a:pt x="632" y="1012"/>
                  </a:lnTo>
                  <a:lnTo>
                    <a:pt x="634" y="938"/>
                  </a:lnTo>
                  <a:lnTo>
                    <a:pt x="634" y="938"/>
                  </a:lnTo>
                  <a:lnTo>
                    <a:pt x="638" y="836"/>
                  </a:lnTo>
                  <a:lnTo>
                    <a:pt x="638" y="786"/>
                  </a:lnTo>
                  <a:lnTo>
                    <a:pt x="638" y="734"/>
                  </a:lnTo>
                  <a:lnTo>
                    <a:pt x="638" y="734"/>
                  </a:lnTo>
                  <a:lnTo>
                    <a:pt x="634" y="702"/>
                  </a:lnTo>
                  <a:lnTo>
                    <a:pt x="628" y="668"/>
                  </a:lnTo>
                  <a:lnTo>
                    <a:pt x="618" y="636"/>
                  </a:lnTo>
                  <a:lnTo>
                    <a:pt x="606" y="604"/>
                  </a:lnTo>
                  <a:lnTo>
                    <a:pt x="606" y="604"/>
                  </a:lnTo>
                  <a:lnTo>
                    <a:pt x="596" y="584"/>
                  </a:lnTo>
                  <a:lnTo>
                    <a:pt x="592" y="574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90" y="550"/>
                  </a:lnTo>
                  <a:lnTo>
                    <a:pt x="590" y="544"/>
                  </a:lnTo>
                  <a:lnTo>
                    <a:pt x="594" y="538"/>
                  </a:lnTo>
                  <a:lnTo>
                    <a:pt x="594" y="538"/>
                  </a:lnTo>
                  <a:lnTo>
                    <a:pt x="604" y="528"/>
                  </a:lnTo>
                  <a:lnTo>
                    <a:pt x="612" y="518"/>
                  </a:lnTo>
                  <a:lnTo>
                    <a:pt x="624" y="494"/>
                  </a:lnTo>
                  <a:lnTo>
                    <a:pt x="634" y="470"/>
                  </a:lnTo>
                  <a:lnTo>
                    <a:pt x="644" y="446"/>
                  </a:lnTo>
                  <a:lnTo>
                    <a:pt x="644" y="446"/>
                  </a:lnTo>
                  <a:lnTo>
                    <a:pt x="648" y="438"/>
                  </a:lnTo>
                  <a:lnTo>
                    <a:pt x="650" y="428"/>
                  </a:lnTo>
                  <a:lnTo>
                    <a:pt x="650" y="410"/>
                  </a:lnTo>
                  <a:lnTo>
                    <a:pt x="650" y="410"/>
                  </a:lnTo>
                  <a:lnTo>
                    <a:pt x="650" y="240"/>
                  </a:lnTo>
                  <a:lnTo>
                    <a:pt x="650" y="240"/>
                  </a:lnTo>
                  <a:lnTo>
                    <a:pt x="650" y="222"/>
                  </a:lnTo>
                  <a:lnTo>
                    <a:pt x="652" y="214"/>
                  </a:lnTo>
                  <a:lnTo>
                    <a:pt x="658" y="206"/>
                  </a:lnTo>
                  <a:lnTo>
                    <a:pt x="658" y="206"/>
                  </a:lnTo>
                  <a:lnTo>
                    <a:pt x="654" y="192"/>
                  </a:lnTo>
                  <a:lnTo>
                    <a:pt x="656" y="180"/>
                  </a:lnTo>
                  <a:lnTo>
                    <a:pt x="658" y="166"/>
                  </a:lnTo>
                  <a:lnTo>
                    <a:pt x="658" y="154"/>
                  </a:lnTo>
                  <a:lnTo>
                    <a:pt x="658" y="154"/>
                  </a:lnTo>
                  <a:lnTo>
                    <a:pt x="658" y="76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68" y="0"/>
                  </a:lnTo>
                  <a:lnTo>
                    <a:pt x="668" y="0"/>
                  </a:lnTo>
                  <a:lnTo>
                    <a:pt x="682" y="374"/>
                  </a:lnTo>
                  <a:lnTo>
                    <a:pt x="682" y="374"/>
                  </a:lnTo>
                  <a:lnTo>
                    <a:pt x="684" y="396"/>
                  </a:lnTo>
                  <a:lnTo>
                    <a:pt x="688" y="416"/>
                  </a:lnTo>
                  <a:lnTo>
                    <a:pt x="694" y="436"/>
                  </a:lnTo>
                  <a:lnTo>
                    <a:pt x="702" y="456"/>
                  </a:lnTo>
                  <a:lnTo>
                    <a:pt x="710" y="474"/>
                  </a:lnTo>
                  <a:lnTo>
                    <a:pt x="722" y="492"/>
                  </a:lnTo>
                  <a:lnTo>
                    <a:pt x="734" y="510"/>
                  </a:lnTo>
                  <a:lnTo>
                    <a:pt x="748" y="526"/>
                  </a:lnTo>
                  <a:lnTo>
                    <a:pt x="748" y="526"/>
                  </a:lnTo>
                  <a:lnTo>
                    <a:pt x="752" y="532"/>
                  </a:lnTo>
                  <a:lnTo>
                    <a:pt x="756" y="540"/>
                  </a:lnTo>
                  <a:lnTo>
                    <a:pt x="758" y="548"/>
                  </a:lnTo>
                  <a:lnTo>
                    <a:pt x="758" y="556"/>
                  </a:lnTo>
                  <a:lnTo>
                    <a:pt x="756" y="564"/>
                  </a:lnTo>
                  <a:lnTo>
                    <a:pt x="752" y="572"/>
                  </a:lnTo>
                  <a:lnTo>
                    <a:pt x="748" y="582"/>
                  </a:lnTo>
                  <a:lnTo>
                    <a:pt x="742" y="590"/>
                  </a:lnTo>
                  <a:lnTo>
                    <a:pt x="742" y="590"/>
                  </a:lnTo>
                  <a:lnTo>
                    <a:pt x="732" y="600"/>
                  </a:lnTo>
                  <a:lnTo>
                    <a:pt x="728" y="612"/>
                  </a:lnTo>
                  <a:lnTo>
                    <a:pt x="720" y="638"/>
                  </a:lnTo>
                  <a:lnTo>
                    <a:pt x="720" y="638"/>
                  </a:lnTo>
                  <a:lnTo>
                    <a:pt x="716" y="658"/>
                  </a:lnTo>
                  <a:lnTo>
                    <a:pt x="712" y="678"/>
                  </a:lnTo>
                  <a:lnTo>
                    <a:pt x="708" y="716"/>
                  </a:lnTo>
                  <a:lnTo>
                    <a:pt x="708" y="754"/>
                  </a:lnTo>
                  <a:lnTo>
                    <a:pt x="710" y="792"/>
                  </a:lnTo>
                  <a:lnTo>
                    <a:pt x="716" y="870"/>
                  </a:lnTo>
                  <a:lnTo>
                    <a:pt x="718" y="908"/>
                  </a:lnTo>
                  <a:lnTo>
                    <a:pt x="716" y="948"/>
                  </a:lnTo>
                  <a:lnTo>
                    <a:pt x="716" y="948"/>
                  </a:lnTo>
                  <a:lnTo>
                    <a:pt x="716" y="964"/>
                  </a:lnTo>
                  <a:lnTo>
                    <a:pt x="714" y="980"/>
                  </a:lnTo>
                  <a:lnTo>
                    <a:pt x="714" y="980"/>
                  </a:lnTo>
                  <a:lnTo>
                    <a:pt x="714" y="992"/>
                  </a:lnTo>
                  <a:lnTo>
                    <a:pt x="716" y="1002"/>
                  </a:lnTo>
                  <a:lnTo>
                    <a:pt x="718" y="1022"/>
                  </a:lnTo>
                  <a:lnTo>
                    <a:pt x="718" y="1022"/>
                  </a:lnTo>
                  <a:lnTo>
                    <a:pt x="718" y="1026"/>
                  </a:lnTo>
                  <a:lnTo>
                    <a:pt x="720" y="1028"/>
                  </a:lnTo>
                  <a:lnTo>
                    <a:pt x="722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18" y="1026"/>
                  </a:lnTo>
                  <a:lnTo>
                    <a:pt x="718" y="1026"/>
                  </a:lnTo>
                  <a:lnTo>
                    <a:pt x="714" y="1002"/>
                  </a:lnTo>
                  <a:lnTo>
                    <a:pt x="714" y="990"/>
                  </a:lnTo>
                  <a:lnTo>
                    <a:pt x="716" y="978"/>
                  </a:lnTo>
                  <a:lnTo>
                    <a:pt x="716" y="978"/>
                  </a:lnTo>
                  <a:lnTo>
                    <a:pt x="720" y="970"/>
                  </a:lnTo>
                  <a:lnTo>
                    <a:pt x="726" y="966"/>
                  </a:lnTo>
                  <a:lnTo>
                    <a:pt x="742" y="960"/>
                  </a:lnTo>
                  <a:lnTo>
                    <a:pt x="742" y="960"/>
                  </a:lnTo>
                  <a:lnTo>
                    <a:pt x="748" y="956"/>
                  </a:lnTo>
                  <a:lnTo>
                    <a:pt x="750" y="954"/>
                  </a:lnTo>
                  <a:lnTo>
                    <a:pt x="752" y="950"/>
                  </a:lnTo>
                  <a:lnTo>
                    <a:pt x="752" y="950"/>
                  </a:lnTo>
                  <a:lnTo>
                    <a:pt x="752" y="942"/>
                  </a:lnTo>
                  <a:lnTo>
                    <a:pt x="752" y="942"/>
                  </a:lnTo>
                  <a:lnTo>
                    <a:pt x="754" y="930"/>
                  </a:lnTo>
                  <a:lnTo>
                    <a:pt x="758" y="922"/>
                  </a:lnTo>
                  <a:lnTo>
                    <a:pt x="764" y="916"/>
                  </a:lnTo>
                  <a:lnTo>
                    <a:pt x="770" y="912"/>
                  </a:lnTo>
                  <a:lnTo>
                    <a:pt x="776" y="912"/>
                  </a:lnTo>
                  <a:lnTo>
                    <a:pt x="784" y="914"/>
                  </a:lnTo>
                  <a:lnTo>
                    <a:pt x="794" y="918"/>
                  </a:lnTo>
                  <a:lnTo>
                    <a:pt x="804" y="926"/>
                  </a:lnTo>
                  <a:lnTo>
                    <a:pt x="804" y="926"/>
                  </a:lnTo>
                  <a:lnTo>
                    <a:pt x="804" y="958"/>
                  </a:lnTo>
                  <a:lnTo>
                    <a:pt x="804" y="958"/>
                  </a:lnTo>
                  <a:lnTo>
                    <a:pt x="820" y="964"/>
                  </a:lnTo>
                  <a:lnTo>
                    <a:pt x="836" y="966"/>
                  </a:lnTo>
                  <a:lnTo>
                    <a:pt x="852" y="966"/>
                  </a:lnTo>
                  <a:lnTo>
                    <a:pt x="870" y="964"/>
                  </a:lnTo>
                  <a:lnTo>
                    <a:pt x="870" y="964"/>
                  </a:lnTo>
                  <a:lnTo>
                    <a:pt x="898" y="962"/>
                  </a:lnTo>
                  <a:lnTo>
                    <a:pt x="928" y="962"/>
                  </a:lnTo>
                  <a:lnTo>
                    <a:pt x="928" y="962"/>
                  </a:lnTo>
                  <a:lnTo>
                    <a:pt x="940" y="964"/>
                  </a:lnTo>
                  <a:lnTo>
                    <a:pt x="946" y="966"/>
                  </a:lnTo>
                  <a:lnTo>
                    <a:pt x="950" y="970"/>
                  </a:lnTo>
                  <a:lnTo>
                    <a:pt x="954" y="974"/>
                  </a:lnTo>
                  <a:lnTo>
                    <a:pt x="956" y="980"/>
                  </a:lnTo>
                  <a:lnTo>
                    <a:pt x="958" y="992"/>
                  </a:lnTo>
                  <a:lnTo>
                    <a:pt x="958" y="992"/>
                  </a:lnTo>
                  <a:lnTo>
                    <a:pt x="958" y="1054"/>
                  </a:lnTo>
                  <a:lnTo>
                    <a:pt x="958" y="1054"/>
                  </a:lnTo>
                  <a:lnTo>
                    <a:pt x="960" y="1078"/>
                  </a:lnTo>
                  <a:lnTo>
                    <a:pt x="960" y="1084"/>
                  </a:lnTo>
                  <a:lnTo>
                    <a:pt x="964" y="1090"/>
                  </a:lnTo>
                  <a:lnTo>
                    <a:pt x="968" y="1092"/>
                  </a:lnTo>
                  <a:lnTo>
                    <a:pt x="976" y="1094"/>
                  </a:lnTo>
                  <a:lnTo>
                    <a:pt x="998" y="1096"/>
                  </a:lnTo>
                  <a:lnTo>
                    <a:pt x="998" y="1096"/>
                  </a:lnTo>
                  <a:lnTo>
                    <a:pt x="1006" y="1096"/>
                  </a:lnTo>
                  <a:lnTo>
                    <a:pt x="1006" y="1096"/>
                  </a:lnTo>
                  <a:lnTo>
                    <a:pt x="1022" y="1096"/>
                  </a:lnTo>
                  <a:lnTo>
                    <a:pt x="1040" y="1098"/>
                  </a:lnTo>
                  <a:lnTo>
                    <a:pt x="1054" y="1096"/>
                  </a:lnTo>
                  <a:lnTo>
                    <a:pt x="1062" y="1094"/>
                  </a:lnTo>
                  <a:lnTo>
                    <a:pt x="1068" y="1090"/>
                  </a:lnTo>
                  <a:lnTo>
                    <a:pt x="1068" y="1090"/>
                  </a:lnTo>
                  <a:lnTo>
                    <a:pt x="1074" y="1084"/>
                  </a:lnTo>
                  <a:lnTo>
                    <a:pt x="1076" y="1078"/>
                  </a:lnTo>
                  <a:lnTo>
                    <a:pt x="1078" y="1072"/>
                  </a:lnTo>
                  <a:lnTo>
                    <a:pt x="1078" y="1064"/>
                  </a:lnTo>
                  <a:lnTo>
                    <a:pt x="1076" y="1048"/>
                  </a:lnTo>
                  <a:lnTo>
                    <a:pt x="1076" y="1032"/>
                  </a:lnTo>
                  <a:lnTo>
                    <a:pt x="1076" y="1032"/>
                  </a:lnTo>
                  <a:lnTo>
                    <a:pt x="1080" y="1020"/>
                  </a:lnTo>
                  <a:lnTo>
                    <a:pt x="1082" y="1014"/>
                  </a:lnTo>
                  <a:lnTo>
                    <a:pt x="1086" y="1010"/>
                  </a:lnTo>
                  <a:lnTo>
                    <a:pt x="1086" y="1010"/>
                  </a:lnTo>
                  <a:lnTo>
                    <a:pt x="1088" y="1006"/>
                  </a:lnTo>
                  <a:lnTo>
                    <a:pt x="1094" y="1006"/>
                  </a:lnTo>
                  <a:lnTo>
                    <a:pt x="1094" y="1006"/>
                  </a:lnTo>
                  <a:lnTo>
                    <a:pt x="1100" y="1004"/>
                  </a:lnTo>
                  <a:lnTo>
                    <a:pt x="1108" y="1006"/>
                  </a:lnTo>
                  <a:lnTo>
                    <a:pt x="1122" y="1008"/>
                  </a:lnTo>
                  <a:lnTo>
                    <a:pt x="1130" y="1008"/>
                  </a:lnTo>
                  <a:lnTo>
                    <a:pt x="1136" y="1006"/>
                  </a:lnTo>
                  <a:lnTo>
                    <a:pt x="1142" y="1002"/>
                  </a:lnTo>
                  <a:lnTo>
                    <a:pt x="1148" y="996"/>
                  </a:lnTo>
                  <a:lnTo>
                    <a:pt x="1148" y="996"/>
                  </a:lnTo>
                  <a:lnTo>
                    <a:pt x="1148" y="772"/>
                  </a:lnTo>
                  <a:lnTo>
                    <a:pt x="1148" y="772"/>
                  </a:lnTo>
                  <a:lnTo>
                    <a:pt x="1148" y="750"/>
                  </a:lnTo>
                  <a:lnTo>
                    <a:pt x="1150" y="738"/>
                  </a:lnTo>
                  <a:lnTo>
                    <a:pt x="1156" y="728"/>
                  </a:lnTo>
                  <a:lnTo>
                    <a:pt x="1156" y="728"/>
                  </a:lnTo>
                  <a:lnTo>
                    <a:pt x="1166" y="722"/>
                  </a:lnTo>
                  <a:lnTo>
                    <a:pt x="1178" y="720"/>
                  </a:lnTo>
                  <a:lnTo>
                    <a:pt x="1190" y="722"/>
                  </a:lnTo>
                  <a:lnTo>
                    <a:pt x="1202" y="724"/>
                  </a:lnTo>
                  <a:lnTo>
                    <a:pt x="1202" y="724"/>
                  </a:lnTo>
                  <a:lnTo>
                    <a:pt x="1206" y="728"/>
                  </a:lnTo>
                  <a:lnTo>
                    <a:pt x="1210" y="732"/>
                  </a:lnTo>
                  <a:lnTo>
                    <a:pt x="1214" y="742"/>
                  </a:lnTo>
                  <a:lnTo>
                    <a:pt x="1216" y="752"/>
                  </a:lnTo>
                  <a:lnTo>
                    <a:pt x="1216" y="764"/>
                  </a:lnTo>
                  <a:lnTo>
                    <a:pt x="1216" y="764"/>
                  </a:lnTo>
                  <a:lnTo>
                    <a:pt x="1216" y="816"/>
                  </a:lnTo>
                  <a:lnTo>
                    <a:pt x="1218" y="870"/>
                  </a:lnTo>
                  <a:lnTo>
                    <a:pt x="1218" y="870"/>
                  </a:lnTo>
                  <a:lnTo>
                    <a:pt x="1218" y="880"/>
                  </a:lnTo>
                  <a:lnTo>
                    <a:pt x="1220" y="884"/>
                  </a:lnTo>
                  <a:lnTo>
                    <a:pt x="1224" y="888"/>
                  </a:lnTo>
                  <a:lnTo>
                    <a:pt x="1224" y="888"/>
                  </a:lnTo>
                  <a:lnTo>
                    <a:pt x="1254" y="890"/>
                  </a:lnTo>
                  <a:lnTo>
                    <a:pt x="1284" y="888"/>
                  </a:lnTo>
                  <a:lnTo>
                    <a:pt x="1284" y="888"/>
                  </a:lnTo>
                  <a:lnTo>
                    <a:pt x="1300" y="890"/>
                  </a:lnTo>
                  <a:lnTo>
                    <a:pt x="1308" y="892"/>
                  </a:lnTo>
                  <a:lnTo>
                    <a:pt x="1312" y="896"/>
                  </a:lnTo>
                  <a:lnTo>
                    <a:pt x="1318" y="900"/>
                  </a:lnTo>
                  <a:lnTo>
                    <a:pt x="1320" y="906"/>
                  </a:lnTo>
                  <a:lnTo>
                    <a:pt x="1322" y="914"/>
                  </a:lnTo>
                  <a:lnTo>
                    <a:pt x="1324" y="922"/>
                  </a:lnTo>
                  <a:lnTo>
                    <a:pt x="1324" y="922"/>
                  </a:lnTo>
                  <a:lnTo>
                    <a:pt x="1328" y="928"/>
                  </a:lnTo>
                  <a:lnTo>
                    <a:pt x="1334" y="932"/>
                  </a:lnTo>
                  <a:lnTo>
                    <a:pt x="1340" y="934"/>
                  </a:lnTo>
                  <a:lnTo>
                    <a:pt x="1346" y="934"/>
                  </a:lnTo>
                  <a:lnTo>
                    <a:pt x="1360" y="934"/>
                  </a:lnTo>
                  <a:lnTo>
                    <a:pt x="1366" y="932"/>
                  </a:lnTo>
                  <a:lnTo>
                    <a:pt x="1372" y="934"/>
                  </a:lnTo>
                  <a:lnTo>
                    <a:pt x="1372" y="934"/>
                  </a:lnTo>
                  <a:lnTo>
                    <a:pt x="1394" y="934"/>
                  </a:lnTo>
                  <a:lnTo>
                    <a:pt x="1394" y="934"/>
                  </a:lnTo>
                  <a:lnTo>
                    <a:pt x="1458" y="934"/>
                  </a:lnTo>
                  <a:lnTo>
                    <a:pt x="1458" y="934"/>
                  </a:lnTo>
                  <a:lnTo>
                    <a:pt x="1468" y="934"/>
                  </a:lnTo>
                  <a:lnTo>
                    <a:pt x="1468" y="934"/>
                  </a:lnTo>
                  <a:lnTo>
                    <a:pt x="1476" y="936"/>
                  </a:lnTo>
                  <a:lnTo>
                    <a:pt x="1480" y="938"/>
                  </a:lnTo>
                  <a:lnTo>
                    <a:pt x="1484" y="942"/>
                  </a:lnTo>
                  <a:lnTo>
                    <a:pt x="1488" y="948"/>
                  </a:lnTo>
                  <a:lnTo>
                    <a:pt x="1490" y="958"/>
                  </a:lnTo>
                  <a:lnTo>
                    <a:pt x="1490" y="970"/>
                  </a:lnTo>
                  <a:lnTo>
                    <a:pt x="1490" y="970"/>
                  </a:lnTo>
                  <a:lnTo>
                    <a:pt x="1492" y="1084"/>
                  </a:lnTo>
                  <a:lnTo>
                    <a:pt x="1492" y="1084"/>
                  </a:lnTo>
                  <a:lnTo>
                    <a:pt x="1492" y="1098"/>
                  </a:lnTo>
                  <a:lnTo>
                    <a:pt x="1496" y="1104"/>
                  </a:lnTo>
                  <a:lnTo>
                    <a:pt x="1500" y="1110"/>
                  </a:lnTo>
                  <a:lnTo>
                    <a:pt x="1500" y="1110"/>
                  </a:lnTo>
                  <a:lnTo>
                    <a:pt x="1506" y="1112"/>
                  </a:lnTo>
                  <a:lnTo>
                    <a:pt x="1510" y="1112"/>
                  </a:lnTo>
                  <a:lnTo>
                    <a:pt x="1516" y="1112"/>
                  </a:lnTo>
                  <a:lnTo>
                    <a:pt x="1520" y="1110"/>
                  </a:lnTo>
                  <a:lnTo>
                    <a:pt x="1524" y="1106"/>
                  </a:lnTo>
                  <a:lnTo>
                    <a:pt x="1526" y="1102"/>
                  </a:lnTo>
                  <a:lnTo>
                    <a:pt x="1530" y="1096"/>
                  </a:lnTo>
                  <a:lnTo>
                    <a:pt x="1530" y="1090"/>
                  </a:lnTo>
                  <a:lnTo>
                    <a:pt x="1530" y="1090"/>
                  </a:lnTo>
                  <a:lnTo>
                    <a:pt x="1532" y="1080"/>
                  </a:lnTo>
                  <a:lnTo>
                    <a:pt x="1534" y="1074"/>
                  </a:lnTo>
                  <a:lnTo>
                    <a:pt x="1536" y="1068"/>
                  </a:lnTo>
                  <a:lnTo>
                    <a:pt x="1542" y="1064"/>
                  </a:lnTo>
                  <a:lnTo>
                    <a:pt x="1546" y="1060"/>
                  </a:lnTo>
                  <a:lnTo>
                    <a:pt x="1552" y="1058"/>
                  </a:lnTo>
                  <a:lnTo>
                    <a:pt x="1568" y="1056"/>
                  </a:lnTo>
                  <a:lnTo>
                    <a:pt x="1568" y="1056"/>
                  </a:lnTo>
                  <a:lnTo>
                    <a:pt x="1596" y="1058"/>
                  </a:lnTo>
                  <a:lnTo>
                    <a:pt x="1610" y="1056"/>
                  </a:lnTo>
                  <a:lnTo>
                    <a:pt x="1616" y="1054"/>
                  </a:lnTo>
                  <a:lnTo>
                    <a:pt x="1622" y="1052"/>
                  </a:lnTo>
                  <a:lnTo>
                    <a:pt x="1622" y="1052"/>
                  </a:lnTo>
                  <a:lnTo>
                    <a:pt x="1626" y="1026"/>
                  </a:lnTo>
                  <a:lnTo>
                    <a:pt x="1626" y="1002"/>
                  </a:lnTo>
                  <a:lnTo>
                    <a:pt x="1626" y="952"/>
                  </a:lnTo>
                  <a:lnTo>
                    <a:pt x="1626" y="952"/>
                  </a:lnTo>
                  <a:lnTo>
                    <a:pt x="1626" y="904"/>
                  </a:lnTo>
                  <a:lnTo>
                    <a:pt x="1628" y="880"/>
                  </a:lnTo>
                  <a:lnTo>
                    <a:pt x="1628" y="856"/>
                  </a:lnTo>
                  <a:lnTo>
                    <a:pt x="1628" y="856"/>
                  </a:lnTo>
                  <a:lnTo>
                    <a:pt x="1632" y="838"/>
                  </a:lnTo>
                  <a:lnTo>
                    <a:pt x="1634" y="832"/>
                  </a:lnTo>
                  <a:lnTo>
                    <a:pt x="1638" y="828"/>
                  </a:lnTo>
                  <a:lnTo>
                    <a:pt x="1642" y="826"/>
                  </a:lnTo>
                  <a:lnTo>
                    <a:pt x="1648" y="824"/>
                  </a:lnTo>
                  <a:lnTo>
                    <a:pt x="1668" y="822"/>
                  </a:lnTo>
                  <a:lnTo>
                    <a:pt x="1668" y="822"/>
                  </a:lnTo>
                  <a:lnTo>
                    <a:pt x="1700" y="822"/>
                  </a:lnTo>
                  <a:lnTo>
                    <a:pt x="1714" y="822"/>
                  </a:lnTo>
                  <a:lnTo>
                    <a:pt x="1730" y="818"/>
                  </a:lnTo>
                  <a:lnTo>
                    <a:pt x="1730" y="818"/>
                  </a:lnTo>
                  <a:lnTo>
                    <a:pt x="1734" y="816"/>
                  </a:lnTo>
                  <a:lnTo>
                    <a:pt x="1736" y="812"/>
                  </a:lnTo>
                  <a:lnTo>
                    <a:pt x="1736" y="812"/>
                  </a:lnTo>
                  <a:lnTo>
                    <a:pt x="1738" y="764"/>
                  </a:lnTo>
                  <a:lnTo>
                    <a:pt x="1738" y="718"/>
                  </a:lnTo>
                  <a:lnTo>
                    <a:pt x="1738" y="624"/>
                  </a:lnTo>
                  <a:lnTo>
                    <a:pt x="1738" y="624"/>
                  </a:lnTo>
                  <a:lnTo>
                    <a:pt x="1738" y="608"/>
                  </a:lnTo>
                  <a:lnTo>
                    <a:pt x="1740" y="590"/>
                  </a:lnTo>
                  <a:lnTo>
                    <a:pt x="1740" y="590"/>
                  </a:lnTo>
                  <a:lnTo>
                    <a:pt x="1740" y="584"/>
                  </a:lnTo>
                  <a:lnTo>
                    <a:pt x="1744" y="578"/>
                  </a:lnTo>
                  <a:lnTo>
                    <a:pt x="1748" y="574"/>
                  </a:lnTo>
                  <a:lnTo>
                    <a:pt x="1754" y="572"/>
                  </a:lnTo>
                  <a:lnTo>
                    <a:pt x="1754" y="572"/>
                  </a:lnTo>
                  <a:lnTo>
                    <a:pt x="1772" y="568"/>
                  </a:lnTo>
                  <a:lnTo>
                    <a:pt x="1792" y="568"/>
                  </a:lnTo>
                  <a:lnTo>
                    <a:pt x="1810" y="568"/>
                  </a:lnTo>
                  <a:lnTo>
                    <a:pt x="1828" y="572"/>
                  </a:lnTo>
                  <a:lnTo>
                    <a:pt x="1828" y="572"/>
                  </a:lnTo>
                  <a:lnTo>
                    <a:pt x="1834" y="574"/>
                  </a:lnTo>
                  <a:lnTo>
                    <a:pt x="1838" y="576"/>
                  </a:lnTo>
                  <a:lnTo>
                    <a:pt x="1842" y="580"/>
                  </a:lnTo>
                  <a:lnTo>
                    <a:pt x="1844" y="586"/>
                  </a:lnTo>
                  <a:lnTo>
                    <a:pt x="1846" y="596"/>
                  </a:lnTo>
                  <a:lnTo>
                    <a:pt x="1846" y="606"/>
                  </a:lnTo>
                  <a:lnTo>
                    <a:pt x="1846" y="606"/>
                  </a:lnTo>
                  <a:lnTo>
                    <a:pt x="1844" y="710"/>
                  </a:lnTo>
                  <a:lnTo>
                    <a:pt x="1846" y="814"/>
                  </a:lnTo>
                  <a:lnTo>
                    <a:pt x="1846" y="814"/>
                  </a:lnTo>
                  <a:lnTo>
                    <a:pt x="1846" y="862"/>
                  </a:lnTo>
                  <a:lnTo>
                    <a:pt x="1846" y="912"/>
                  </a:lnTo>
                  <a:lnTo>
                    <a:pt x="1844" y="962"/>
                  </a:lnTo>
                  <a:lnTo>
                    <a:pt x="1844" y="1012"/>
                  </a:lnTo>
                  <a:lnTo>
                    <a:pt x="1844" y="1012"/>
                  </a:lnTo>
                  <a:lnTo>
                    <a:pt x="1846" y="1044"/>
                  </a:lnTo>
                  <a:lnTo>
                    <a:pt x="1848" y="1060"/>
                  </a:lnTo>
                  <a:lnTo>
                    <a:pt x="1852" y="1078"/>
                  </a:lnTo>
                  <a:lnTo>
                    <a:pt x="1852" y="1078"/>
                  </a:lnTo>
                  <a:lnTo>
                    <a:pt x="1858" y="1066"/>
                  </a:lnTo>
                  <a:lnTo>
                    <a:pt x="1860" y="1056"/>
                  </a:lnTo>
                  <a:lnTo>
                    <a:pt x="1862" y="1038"/>
                  </a:lnTo>
                  <a:lnTo>
                    <a:pt x="1862" y="1038"/>
                  </a:lnTo>
                  <a:lnTo>
                    <a:pt x="1862" y="906"/>
                  </a:lnTo>
                  <a:lnTo>
                    <a:pt x="1862" y="906"/>
                  </a:lnTo>
                  <a:lnTo>
                    <a:pt x="1864" y="890"/>
                  </a:lnTo>
                  <a:lnTo>
                    <a:pt x="1866" y="882"/>
                  </a:lnTo>
                  <a:lnTo>
                    <a:pt x="1870" y="876"/>
                  </a:lnTo>
                  <a:lnTo>
                    <a:pt x="1874" y="870"/>
                  </a:lnTo>
                  <a:lnTo>
                    <a:pt x="1880" y="866"/>
                  </a:lnTo>
                  <a:lnTo>
                    <a:pt x="1896" y="858"/>
                  </a:lnTo>
                  <a:lnTo>
                    <a:pt x="1896" y="858"/>
                  </a:lnTo>
                  <a:lnTo>
                    <a:pt x="1996" y="820"/>
                  </a:lnTo>
                  <a:lnTo>
                    <a:pt x="2094" y="780"/>
                  </a:lnTo>
                  <a:lnTo>
                    <a:pt x="2094" y="780"/>
                  </a:lnTo>
                  <a:lnTo>
                    <a:pt x="2106" y="778"/>
                  </a:lnTo>
                  <a:lnTo>
                    <a:pt x="2114" y="776"/>
                  </a:lnTo>
                  <a:lnTo>
                    <a:pt x="2122" y="776"/>
                  </a:lnTo>
                  <a:lnTo>
                    <a:pt x="2126" y="778"/>
                  </a:lnTo>
                  <a:lnTo>
                    <a:pt x="2130" y="782"/>
                  </a:lnTo>
                  <a:lnTo>
                    <a:pt x="2134" y="788"/>
                  </a:lnTo>
                  <a:lnTo>
                    <a:pt x="2136" y="808"/>
                  </a:lnTo>
                  <a:lnTo>
                    <a:pt x="2136" y="808"/>
                  </a:lnTo>
                  <a:lnTo>
                    <a:pt x="2136" y="864"/>
                  </a:lnTo>
                  <a:lnTo>
                    <a:pt x="2136" y="892"/>
                  </a:lnTo>
                  <a:lnTo>
                    <a:pt x="2138" y="920"/>
                  </a:lnTo>
                  <a:lnTo>
                    <a:pt x="2138" y="920"/>
                  </a:lnTo>
                  <a:lnTo>
                    <a:pt x="2176" y="936"/>
                  </a:lnTo>
                  <a:lnTo>
                    <a:pt x="2194" y="942"/>
                  </a:lnTo>
                  <a:lnTo>
                    <a:pt x="2216" y="946"/>
                  </a:lnTo>
                  <a:lnTo>
                    <a:pt x="2216" y="946"/>
                  </a:lnTo>
                  <a:lnTo>
                    <a:pt x="2224" y="944"/>
                  </a:lnTo>
                  <a:lnTo>
                    <a:pt x="2234" y="944"/>
                  </a:lnTo>
                  <a:lnTo>
                    <a:pt x="2238" y="946"/>
                  </a:lnTo>
                  <a:lnTo>
                    <a:pt x="2242" y="948"/>
                  </a:lnTo>
                  <a:lnTo>
                    <a:pt x="2244" y="952"/>
                  </a:lnTo>
                  <a:lnTo>
                    <a:pt x="2246" y="960"/>
                  </a:lnTo>
                  <a:lnTo>
                    <a:pt x="2246" y="960"/>
                  </a:lnTo>
                  <a:lnTo>
                    <a:pt x="2230" y="960"/>
                  </a:lnTo>
                  <a:lnTo>
                    <a:pt x="2214" y="962"/>
                  </a:lnTo>
                  <a:lnTo>
                    <a:pt x="2188" y="960"/>
                  </a:lnTo>
                  <a:lnTo>
                    <a:pt x="2188" y="960"/>
                  </a:lnTo>
                  <a:lnTo>
                    <a:pt x="2194" y="962"/>
                  </a:lnTo>
                  <a:lnTo>
                    <a:pt x="2200" y="962"/>
                  </a:lnTo>
                  <a:lnTo>
                    <a:pt x="2216" y="960"/>
                  </a:lnTo>
                  <a:lnTo>
                    <a:pt x="2232" y="962"/>
                  </a:lnTo>
                  <a:lnTo>
                    <a:pt x="2240" y="964"/>
                  </a:lnTo>
                  <a:lnTo>
                    <a:pt x="2248" y="968"/>
                  </a:lnTo>
                  <a:lnTo>
                    <a:pt x="2248" y="968"/>
                  </a:lnTo>
                  <a:lnTo>
                    <a:pt x="2252" y="978"/>
                  </a:lnTo>
                  <a:lnTo>
                    <a:pt x="2254" y="986"/>
                  </a:lnTo>
                  <a:lnTo>
                    <a:pt x="2254" y="1006"/>
                  </a:lnTo>
                  <a:lnTo>
                    <a:pt x="2254" y="1024"/>
                  </a:lnTo>
                  <a:lnTo>
                    <a:pt x="2256" y="1034"/>
                  </a:lnTo>
                  <a:lnTo>
                    <a:pt x="2258" y="1042"/>
                  </a:lnTo>
                  <a:lnTo>
                    <a:pt x="2258" y="1042"/>
                  </a:lnTo>
                  <a:lnTo>
                    <a:pt x="2264" y="1036"/>
                  </a:lnTo>
                  <a:lnTo>
                    <a:pt x="2266" y="1028"/>
                  </a:lnTo>
                  <a:lnTo>
                    <a:pt x="2266" y="1014"/>
                  </a:lnTo>
                  <a:lnTo>
                    <a:pt x="2266" y="1014"/>
                  </a:lnTo>
                  <a:lnTo>
                    <a:pt x="2266" y="924"/>
                  </a:lnTo>
                  <a:lnTo>
                    <a:pt x="2266" y="924"/>
                  </a:lnTo>
                  <a:lnTo>
                    <a:pt x="2266" y="908"/>
                  </a:lnTo>
                  <a:lnTo>
                    <a:pt x="2268" y="898"/>
                  </a:lnTo>
                  <a:lnTo>
                    <a:pt x="2274" y="890"/>
                  </a:lnTo>
                  <a:lnTo>
                    <a:pt x="2274" y="890"/>
                  </a:lnTo>
                  <a:lnTo>
                    <a:pt x="2274" y="758"/>
                  </a:lnTo>
                  <a:lnTo>
                    <a:pt x="2274" y="758"/>
                  </a:lnTo>
                  <a:lnTo>
                    <a:pt x="2290" y="754"/>
                  </a:lnTo>
                  <a:lnTo>
                    <a:pt x="2306" y="752"/>
                  </a:lnTo>
                  <a:lnTo>
                    <a:pt x="2336" y="754"/>
                  </a:lnTo>
                  <a:lnTo>
                    <a:pt x="2336" y="754"/>
                  </a:lnTo>
                  <a:lnTo>
                    <a:pt x="2350" y="752"/>
                  </a:lnTo>
                  <a:lnTo>
                    <a:pt x="2356" y="750"/>
                  </a:lnTo>
                  <a:lnTo>
                    <a:pt x="2362" y="746"/>
                  </a:lnTo>
                  <a:lnTo>
                    <a:pt x="2362" y="746"/>
                  </a:lnTo>
                  <a:lnTo>
                    <a:pt x="2372" y="744"/>
                  </a:lnTo>
                  <a:lnTo>
                    <a:pt x="2372" y="744"/>
                  </a:lnTo>
                  <a:lnTo>
                    <a:pt x="2408" y="742"/>
                  </a:lnTo>
                  <a:lnTo>
                    <a:pt x="2442" y="742"/>
                  </a:lnTo>
                  <a:lnTo>
                    <a:pt x="2442" y="742"/>
                  </a:lnTo>
                  <a:lnTo>
                    <a:pt x="2458" y="744"/>
                  </a:lnTo>
                  <a:lnTo>
                    <a:pt x="2464" y="748"/>
                  </a:lnTo>
                  <a:lnTo>
                    <a:pt x="2468" y="752"/>
                  </a:lnTo>
                  <a:lnTo>
                    <a:pt x="2472" y="756"/>
                  </a:lnTo>
                  <a:lnTo>
                    <a:pt x="2476" y="762"/>
                  </a:lnTo>
                  <a:lnTo>
                    <a:pt x="2478" y="778"/>
                  </a:lnTo>
                  <a:lnTo>
                    <a:pt x="2478" y="778"/>
                  </a:lnTo>
                  <a:lnTo>
                    <a:pt x="2480" y="810"/>
                  </a:lnTo>
                  <a:lnTo>
                    <a:pt x="2478" y="842"/>
                  </a:lnTo>
                  <a:lnTo>
                    <a:pt x="2478" y="842"/>
                  </a:lnTo>
                  <a:lnTo>
                    <a:pt x="2478" y="984"/>
                  </a:lnTo>
                  <a:lnTo>
                    <a:pt x="2480" y="1126"/>
                  </a:lnTo>
                  <a:lnTo>
                    <a:pt x="2480" y="1126"/>
                  </a:lnTo>
                  <a:lnTo>
                    <a:pt x="2482" y="1136"/>
                  </a:lnTo>
                  <a:lnTo>
                    <a:pt x="2482" y="1136"/>
                  </a:lnTo>
                  <a:lnTo>
                    <a:pt x="2492" y="1140"/>
                  </a:lnTo>
                  <a:lnTo>
                    <a:pt x="2502" y="1142"/>
                  </a:lnTo>
                  <a:lnTo>
                    <a:pt x="2520" y="1140"/>
                  </a:lnTo>
                  <a:lnTo>
                    <a:pt x="2520" y="1140"/>
                  </a:lnTo>
                  <a:lnTo>
                    <a:pt x="2534" y="1144"/>
                  </a:lnTo>
                  <a:lnTo>
                    <a:pt x="2542" y="1148"/>
                  </a:lnTo>
                  <a:lnTo>
                    <a:pt x="2546" y="1152"/>
                  </a:lnTo>
                  <a:lnTo>
                    <a:pt x="2548" y="1158"/>
                  </a:lnTo>
                  <a:lnTo>
                    <a:pt x="2550" y="1170"/>
                  </a:lnTo>
                  <a:lnTo>
                    <a:pt x="2550" y="1170"/>
                  </a:lnTo>
                  <a:lnTo>
                    <a:pt x="2552" y="1180"/>
                  </a:lnTo>
                  <a:lnTo>
                    <a:pt x="2554" y="1190"/>
                  </a:lnTo>
                  <a:lnTo>
                    <a:pt x="2554" y="1190"/>
                  </a:lnTo>
                  <a:lnTo>
                    <a:pt x="2556" y="1194"/>
                  </a:lnTo>
                  <a:lnTo>
                    <a:pt x="2558" y="1196"/>
                  </a:lnTo>
                  <a:lnTo>
                    <a:pt x="2560" y="1198"/>
                  </a:lnTo>
                  <a:lnTo>
                    <a:pt x="2566" y="1198"/>
                  </a:lnTo>
                  <a:lnTo>
                    <a:pt x="2566" y="1198"/>
                  </a:lnTo>
                  <a:lnTo>
                    <a:pt x="2570" y="1198"/>
                  </a:lnTo>
                  <a:lnTo>
                    <a:pt x="2574" y="1196"/>
                  </a:lnTo>
                  <a:lnTo>
                    <a:pt x="2576" y="1194"/>
                  </a:lnTo>
                  <a:lnTo>
                    <a:pt x="2578" y="1190"/>
                  </a:lnTo>
                  <a:lnTo>
                    <a:pt x="2578" y="1190"/>
                  </a:lnTo>
                  <a:lnTo>
                    <a:pt x="2580" y="1176"/>
                  </a:lnTo>
                  <a:lnTo>
                    <a:pt x="2580" y="1164"/>
                  </a:lnTo>
                  <a:lnTo>
                    <a:pt x="2580" y="1164"/>
                  </a:lnTo>
                  <a:lnTo>
                    <a:pt x="2580" y="1054"/>
                  </a:lnTo>
                  <a:lnTo>
                    <a:pt x="2580" y="1054"/>
                  </a:lnTo>
                  <a:lnTo>
                    <a:pt x="2580" y="1042"/>
                  </a:lnTo>
                  <a:lnTo>
                    <a:pt x="2584" y="1030"/>
                  </a:lnTo>
                  <a:lnTo>
                    <a:pt x="2588" y="1024"/>
                  </a:lnTo>
                  <a:lnTo>
                    <a:pt x="2594" y="1022"/>
                  </a:lnTo>
                  <a:lnTo>
                    <a:pt x="2600" y="1018"/>
                  </a:lnTo>
                  <a:lnTo>
                    <a:pt x="2608" y="1018"/>
                  </a:lnTo>
                  <a:lnTo>
                    <a:pt x="2608" y="1018"/>
                  </a:lnTo>
                  <a:lnTo>
                    <a:pt x="2616" y="1016"/>
                  </a:lnTo>
                  <a:lnTo>
                    <a:pt x="2622" y="1014"/>
                  </a:lnTo>
                  <a:lnTo>
                    <a:pt x="2628" y="1012"/>
                  </a:lnTo>
                  <a:lnTo>
                    <a:pt x="2630" y="1008"/>
                  </a:lnTo>
                  <a:lnTo>
                    <a:pt x="2634" y="1002"/>
                  </a:lnTo>
                  <a:lnTo>
                    <a:pt x="2634" y="996"/>
                  </a:lnTo>
                  <a:lnTo>
                    <a:pt x="2636" y="982"/>
                  </a:lnTo>
                  <a:lnTo>
                    <a:pt x="2636" y="982"/>
                  </a:lnTo>
                  <a:lnTo>
                    <a:pt x="2636" y="756"/>
                  </a:lnTo>
                  <a:lnTo>
                    <a:pt x="2636" y="756"/>
                  </a:lnTo>
                  <a:lnTo>
                    <a:pt x="2634" y="724"/>
                  </a:lnTo>
                  <a:lnTo>
                    <a:pt x="2636" y="692"/>
                  </a:lnTo>
                  <a:lnTo>
                    <a:pt x="2636" y="692"/>
                  </a:lnTo>
                  <a:lnTo>
                    <a:pt x="2636" y="684"/>
                  </a:lnTo>
                  <a:lnTo>
                    <a:pt x="2638" y="676"/>
                  </a:lnTo>
                  <a:lnTo>
                    <a:pt x="2642" y="670"/>
                  </a:lnTo>
                  <a:lnTo>
                    <a:pt x="2644" y="668"/>
                  </a:lnTo>
                  <a:lnTo>
                    <a:pt x="2650" y="666"/>
                  </a:lnTo>
                  <a:lnTo>
                    <a:pt x="2650" y="666"/>
                  </a:lnTo>
                  <a:lnTo>
                    <a:pt x="2700" y="666"/>
                  </a:lnTo>
                  <a:lnTo>
                    <a:pt x="2700" y="666"/>
                  </a:lnTo>
                  <a:lnTo>
                    <a:pt x="2714" y="662"/>
                  </a:lnTo>
                  <a:lnTo>
                    <a:pt x="2728" y="658"/>
                  </a:lnTo>
                  <a:lnTo>
                    <a:pt x="2742" y="656"/>
                  </a:lnTo>
                  <a:lnTo>
                    <a:pt x="2758" y="656"/>
                  </a:lnTo>
                  <a:lnTo>
                    <a:pt x="2786" y="658"/>
                  </a:lnTo>
                  <a:lnTo>
                    <a:pt x="2814" y="662"/>
                  </a:lnTo>
                  <a:lnTo>
                    <a:pt x="2814" y="662"/>
                  </a:lnTo>
                  <a:lnTo>
                    <a:pt x="2820" y="664"/>
                  </a:lnTo>
                  <a:lnTo>
                    <a:pt x="2824" y="666"/>
                  </a:lnTo>
                  <a:lnTo>
                    <a:pt x="2828" y="670"/>
                  </a:lnTo>
                  <a:lnTo>
                    <a:pt x="2830" y="674"/>
                  </a:lnTo>
                  <a:lnTo>
                    <a:pt x="2832" y="686"/>
                  </a:lnTo>
                  <a:lnTo>
                    <a:pt x="2832" y="696"/>
                  </a:lnTo>
                  <a:lnTo>
                    <a:pt x="2832" y="696"/>
                  </a:lnTo>
                  <a:lnTo>
                    <a:pt x="2832" y="768"/>
                  </a:lnTo>
                  <a:lnTo>
                    <a:pt x="2832" y="838"/>
                  </a:lnTo>
                  <a:lnTo>
                    <a:pt x="2832" y="838"/>
                  </a:lnTo>
                  <a:lnTo>
                    <a:pt x="2832" y="982"/>
                  </a:lnTo>
                  <a:lnTo>
                    <a:pt x="2832" y="982"/>
                  </a:lnTo>
                  <a:lnTo>
                    <a:pt x="2832" y="992"/>
                  </a:lnTo>
                  <a:lnTo>
                    <a:pt x="2836" y="1000"/>
                  </a:lnTo>
                  <a:lnTo>
                    <a:pt x="2838" y="1004"/>
                  </a:lnTo>
                  <a:lnTo>
                    <a:pt x="2842" y="1006"/>
                  </a:lnTo>
                  <a:lnTo>
                    <a:pt x="2848" y="1008"/>
                  </a:lnTo>
                  <a:lnTo>
                    <a:pt x="2854" y="1006"/>
                  </a:lnTo>
                  <a:lnTo>
                    <a:pt x="2854" y="1006"/>
                  </a:lnTo>
                  <a:lnTo>
                    <a:pt x="2876" y="1004"/>
                  </a:lnTo>
                  <a:lnTo>
                    <a:pt x="2896" y="1002"/>
                  </a:lnTo>
                  <a:lnTo>
                    <a:pt x="2938" y="1000"/>
                  </a:lnTo>
                  <a:lnTo>
                    <a:pt x="2978" y="1002"/>
                  </a:lnTo>
                  <a:lnTo>
                    <a:pt x="3020" y="1004"/>
                  </a:lnTo>
                  <a:lnTo>
                    <a:pt x="3020" y="1004"/>
                  </a:lnTo>
                  <a:lnTo>
                    <a:pt x="3024" y="1006"/>
                  </a:lnTo>
                  <a:lnTo>
                    <a:pt x="3028" y="1008"/>
                  </a:lnTo>
                  <a:lnTo>
                    <a:pt x="3030" y="1016"/>
                  </a:lnTo>
                  <a:lnTo>
                    <a:pt x="3034" y="1024"/>
                  </a:lnTo>
                  <a:lnTo>
                    <a:pt x="3036" y="1028"/>
                  </a:lnTo>
                  <a:lnTo>
                    <a:pt x="3040" y="1030"/>
                  </a:lnTo>
                  <a:lnTo>
                    <a:pt x="3040" y="1030"/>
                  </a:lnTo>
                  <a:lnTo>
                    <a:pt x="3042" y="984"/>
                  </a:lnTo>
                  <a:lnTo>
                    <a:pt x="3044" y="940"/>
                  </a:lnTo>
                  <a:lnTo>
                    <a:pt x="3046" y="848"/>
                  </a:lnTo>
                  <a:lnTo>
                    <a:pt x="3046" y="848"/>
                  </a:lnTo>
                  <a:lnTo>
                    <a:pt x="3048" y="746"/>
                  </a:lnTo>
                  <a:lnTo>
                    <a:pt x="3050" y="644"/>
                  </a:lnTo>
                  <a:lnTo>
                    <a:pt x="3052" y="544"/>
                  </a:lnTo>
                  <a:lnTo>
                    <a:pt x="3050" y="442"/>
                  </a:lnTo>
                  <a:lnTo>
                    <a:pt x="3050" y="442"/>
                  </a:lnTo>
                  <a:lnTo>
                    <a:pt x="3050" y="434"/>
                  </a:lnTo>
                  <a:lnTo>
                    <a:pt x="3052" y="430"/>
                  </a:lnTo>
                  <a:lnTo>
                    <a:pt x="3054" y="426"/>
                  </a:lnTo>
                  <a:lnTo>
                    <a:pt x="3054" y="426"/>
                  </a:lnTo>
                  <a:lnTo>
                    <a:pt x="3136" y="426"/>
                  </a:lnTo>
                  <a:lnTo>
                    <a:pt x="3136" y="426"/>
                  </a:lnTo>
                  <a:lnTo>
                    <a:pt x="3138" y="428"/>
                  </a:lnTo>
                  <a:lnTo>
                    <a:pt x="3140" y="432"/>
                  </a:lnTo>
                  <a:lnTo>
                    <a:pt x="3140" y="432"/>
                  </a:lnTo>
                  <a:lnTo>
                    <a:pt x="3140" y="470"/>
                  </a:lnTo>
                  <a:lnTo>
                    <a:pt x="3142" y="506"/>
                  </a:lnTo>
                  <a:lnTo>
                    <a:pt x="3146" y="544"/>
                  </a:lnTo>
                  <a:lnTo>
                    <a:pt x="3146" y="580"/>
                  </a:lnTo>
                  <a:lnTo>
                    <a:pt x="3146" y="580"/>
                  </a:lnTo>
                  <a:lnTo>
                    <a:pt x="3146" y="602"/>
                  </a:lnTo>
                  <a:lnTo>
                    <a:pt x="3148" y="608"/>
                  </a:lnTo>
                  <a:lnTo>
                    <a:pt x="3150" y="614"/>
                  </a:lnTo>
                  <a:lnTo>
                    <a:pt x="3156" y="618"/>
                  </a:lnTo>
                  <a:lnTo>
                    <a:pt x="3162" y="620"/>
                  </a:lnTo>
                  <a:lnTo>
                    <a:pt x="3184" y="628"/>
                  </a:lnTo>
                  <a:lnTo>
                    <a:pt x="3184" y="628"/>
                  </a:lnTo>
                  <a:lnTo>
                    <a:pt x="3192" y="630"/>
                  </a:lnTo>
                  <a:lnTo>
                    <a:pt x="3200" y="632"/>
                  </a:lnTo>
                  <a:lnTo>
                    <a:pt x="3200" y="632"/>
                  </a:lnTo>
                  <a:lnTo>
                    <a:pt x="3278" y="632"/>
                  </a:lnTo>
                  <a:lnTo>
                    <a:pt x="3278" y="632"/>
                  </a:lnTo>
                  <a:lnTo>
                    <a:pt x="3286" y="632"/>
                  </a:lnTo>
                  <a:lnTo>
                    <a:pt x="3290" y="634"/>
                  </a:lnTo>
                  <a:lnTo>
                    <a:pt x="3294" y="640"/>
                  </a:lnTo>
                  <a:lnTo>
                    <a:pt x="3296" y="646"/>
                  </a:lnTo>
                  <a:lnTo>
                    <a:pt x="3296" y="646"/>
                  </a:lnTo>
                  <a:lnTo>
                    <a:pt x="3298" y="664"/>
                  </a:lnTo>
                  <a:lnTo>
                    <a:pt x="3298" y="680"/>
                  </a:lnTo>
                  <a:lnTo>
                    <a:pt x="3298" y="680"/>
                  </a:lnTo>
                  <a:lnTo>
                    <a:pt x="3298" y="1008"/>
                  </a:lnTo>
                  <a:lnTo>
                    <a:pt x="3298" y="1008"/>
                  </a:lnTo>
                  <a:lnTo>
                    <a:pt x="3298" y="1032"/>
                  </a:lnTo>
                  <a:lnTo>
                    <a:pt x="3300" y="1038"/>
                  </a:lnTo>
                  <a:lnTo>
                    <a:pt x="3304" y="1044"/>
                  </a:lnTo>
                  <a:lnTo>
                    <a:pt x="3308" y="1048"/>
                  </a:lnTo>
                  <a:lnTo>
                    <a:pt x="3316" y="1048"/>
                  </a:lnTo>
                  <a:lnTo>
                    <a:pt x="3338" y="1050"/>
                  </a:lnTo>
                  <a:lnTo>
                    <a:pt x="3338" y="1050"/>
                  </a:lnTo>
                  <a:lnTo>
                    <a:pt x="3358" y="1052"/>
                  </a:lnTo>
                  <a:lnTo>
                    <a:pt x="3366" y="1054"/>
                  </a:lnTo>
                  <a:lnTo>
                    <a:pt x="3370" y="1056"/>
                  </a:lnTo>
                  <a:lnTo>
                    <a:pt x="3374" y="1060"/>
                  </a:lnTo>
                  <a:lnTo>
                    <a:pt x="3378" y="1066"/>
                  </a:lnTo>
                  <a:lnTo>
                    <a:pt x="3384" y="1086"/>
                  </a:lnTo>
                  <a:lnTo>
                    <a:pt x="3384" y="1086"/>
                  </a:lnTo>
                  <a:lnTo>
                    <a:pt x="3386" y="1090"/>
                  </a:lnTo>
                  <a:lnTo>
                    <a:pt x="3390" y="1094"/>
                  </a:lnTo>
                  <a:lnTo>
                    <a:pt x="3390" y="1094"/>
                  </a:lnTo>
                  <a:lnTo>
                    <a:pt x="3400" y="1096"/>
                  </a:lnTo>
                  <a:lnTo>
                    <a:pt x="3408" y="1096"/>
                  </a:lnTo>
                  <a:lnTo>
                    <a:pt x="3426" y="1096"/>
                  </a:lnTo>
                  <a:lnTo>
                    <a:pt x="3426" y="1096"/>
                  </a:lnTo>
                  <a:lnTo>
                    <a:pt x="3442" y="1098"/>
                  </a:lnTo>
                  <a:lnTo>
                    <a:pt x="3448" y="1100"/>
                  </a:lnTo>
                  <a:lnTo>
                    <a:pt x="3452" y="1104"/>
                  </a:lnTo>
                  <a:lnTo>
                    <a:pt x="3456" y="1108"/>
                  </a:lnTo>
                  <a:lnTo>
                    <a:pt x="3458" y="1114"/>
                  </a:lnTo>
                  <a:lnTo>
                    <a:pt x="3460" y="1130"/>
                  </a:lnTo>
                  <a:lnTo>
                    <a:pt x="3460" y="1130"/>
                  </a:lnTo>
                  <a:lnTo>
                    <a:pt x="3460" y="1160"/>
                  </a:lnTo>
                  <a:lnTo>
                    <a:pt x="3462" y="1192"/>
                  </a:lnTo>
                  <a:lnTo>
                    <a:pt x="3462" y="1192"/>
                  </a:lnTo>
                  <a:lnTo>
                    <a:pt x="3464" y="1202"/>
                  </a:lnTo>
                  <a:lnTo>
                    <a:pt x="3468" y="1208"/>
                  </a:lnTo>
                  <a:lnTo>
                    <a:pt x="3474" y="1212"/>
                  </a:lnTo>
                  <a:lnTo>
                    <a:pt x="3484" y="1214"/>
                  </a:lnTo>
                  <a:lnTo>
                    <a:pt x="3484" y="1214"/>
                  </a:lnTo>
                  <a:lnTo>
                    <a:pt x="3492" y="1214"/>
                  </a:lnTo>
                  <a:lnTo>
                    <a:pt x="3492" y="1214"/>
                  </a:lnTo>
                  <a:lnTo>
                    <a:pt x="3518" y="1214"/>
                  </a:lnTo>
                  <a:lnTo>
                    <a:pt x="3526" y="1212"/>
                  </a:lnTo>
                  <a:lnTo>
                    <a:pt x="3532" y="1210"/>
                  </a:lnTo>
                  <a:lnTo>
                    <a:pt x="3536" y="1204"/>
                  </a:lnTo>
                  <a:lnTo>
                    <a:pt x="3538" y="1196"/>
                  </a:lnTo>
                  <a:lnTo>
                    <a:pt x="3538" y="1170"/>
                  </a:lnTo>
                  <a:lnTo>
                    <a:pt x="3538" y="1170"/>
                  </a:lnTo>
                  <a:lnTo>
                    <a:pt x="3538" y="884"/>
                  </a:lnTo>
                  <a:lnTo>
                    <a:pt x="3538" y="884"/>
                  </a:lnTo>
                  <a:lnTo>
                    <a:pt x="3540" y="860"/>
                  </a:lnTo>
                  <a:lnTo>
                    <a:pt x="3542" y="852"/>
                  </a:lnTo>
                  <a:lnTo>
                    <a:pt x="3546" y="846"/>
                  </a:lnTo>
                  <a:lnTo>
                    <a:pt x="3552" y="842"/>
                  </a:lnTo>
                  <a:lnTo>
                    <a:pt x="3560" y="840"/>
                  </a:lnTo>
                  <a:lnTo>
                    <a:pt x="3586" y="838"/>
                  </a:lnTo>
                  <a:lnTo>
                    <a:pt x="3586" y="838"/>
                  </a:lnTo>
                  <a:lnTo>
                    <a:pt x="3694" y="838"/>
                  </a:lnTo>
                  <a:lnTo>
                    <a:pt x="3694" y="838"/>
                  </a:lnTo>
                  <a:lnTo>
                    <a:pt x="3718" y="840"/>
                  </a:lnTo>
                  <a:lnTo>
                    <a:pt x="3726" y="842"/>
                  </a:lnTo>
                  <a:lnTo>
                    <a:pt x="3732" y="846"/>
                  </a:lnTo>
                  <a:lnTo>
                    <a:pt x="3736" y="850"/>
                  </a:lnTo>
                  <a:lnTo>
                    <a:pt x="3738" y="858"/>
                  </a:lnTo>
                  <a:lnTo>
                    <a:pt x="3740" y="882"/>
                  </a:lnTo>
                  <a:lnTo>
                    <a:pt x="3740" y="882"/>
                  </a:lnTo>
                  <a:lnTo>
                    <a:pt x="3740" y="900"/>
                  </a:lnTo>
                  <a:lnTo>
                    <a:pt x="3742" y="908"/>
                  </a:lnTo>
                  <a:lnTo>
                    <a:pt x="3748" y="916"/>
                  </a:lnTo>
                  <a:lnTo>
                    <a:pt x="3748" y="916"/>
                  </a:lnTo>
                  <a:lnTo>
                    <a:pt x="3772" y="926"/>
                  </a:lnTo>
                  <a:lnTo>
                    <a:pt x="3780" y="930"/>
                  </a:lnTo>
                  <a:lnTo>
                    <a:pt x="3786" y="936"/>
                  </a:lnTo>
                  <a:lnTo>
                    <a:pt x="3788" y="942"/>
                  </a:lnTo>
                  <a:lnTo>
                    <a:pt x="3790" y="952"/>
                  </a:lnTo>
                  <a:lnTo>
                    <a:pt x="3790" y="978"/>
                  </a:lnTo>
                  <a:lnTo>
                    <a:pt x="3790" y="978"/>
                  </a:lnTo>
                  <a:lnTo>
                    <a:pt x="3790" y="1024"/>
                  </a:lnTo>
                  <a:lnTo>
                    <a:pt x="3792" y="1050"/>
                  </a:lnTo>
                  <a:lnTo>
                    <a:pt x="3794" y="1076"/>
                  </a:lnTo>
                  <a:lnTo>
                    <a:pt x="3794" y="1076"/>
                  </a:lnTo>
                  <a:lnTo>
                    <a:pt x="3800" y="1066"/>
                  </a:lnTo>
                  <a:lnTo>
                    <a:pt x="3802" y="1058"/>
                  </a:lnTo>
                  <a:lnTo>
                    <a:pt x="3802" y="1044"/>
                  </a:lnTo>
                  <a:lnTo>
                    <a:pt x="3802" y="1044"/>
                  </a:lnTo>
                  <a:lnTo>
                    <a:pt x="3804" y="962"/>
                  </a:lnTo>
                  <a:lnTo>
                    <a:pt x="3802" y="880"/>
                  </a:lnTo>
                  <a:lnTo>
                    <a:pt x="3802" y="880"/>
                  </a:lnTo>
                  <a:lnTo>
                    <a:pt x="3802" y="870"/>
                  </a:lnTo>
                  <a:lnTo>
                    <a:pt x="3804" y="862"/>
                  </a:lnTo>
                  <a:lnTo>
                    <a:pt x="3806" y="854"/>
                  </a:lnTo>
                  <a:lnTo>
                    <a:pt x="3810" y="848"/>
                  </a:lnTo>
                  <a:lnTo>
                    <a:pt x="3816" y="842"/>
                  </a:lnTo>
                  <a:lnTo>
                    <a:pt x="3822" y="838"/>
                  </a:lnTo>
                  <a:lnTo>
                    <a:pt x="3838" y="830"/>
                  </a:lnTo>
                  <a:lnTo>
                    <a:pt x="3838" y="830"/>
                  </a:lnTo>
                  <a:lnTo>
                    <a:pt x="3916" y="806"/>
                  </a:lnTo>
                  <a:lnTo>
                    <a:pt x="3992" y="780"/>
                  </a:lnTo>
                  <a:lnTo>
                    <a:pt x="3992" y="780"/>
                  </a:lnTo>
                  <a:lnTo>
                    <a:pt x="4006" y="774"/>
                  </a:lnTo>
                  <a:lnTo>
                    <a:pt x="4020" y="768"/>
                  </a:lnTo>
                  <a:lnTo>
                    <a:pt x="4036" y="766"/>
                  </a:lnTo>
                  <a:lnTo>
                    <a:pt x="4042" y="764"/>
                  </a:lnTo>
                  <a:lnTo>
                    <a:pt x="4050" y="766"/>
                  </a:lnTo>
                  <a:lnTo>
                    <a:pt x="4050" y="766"/>
                  </a:lnTo>
                  <a:lnTo>
                    <a:pt x="4056" y="774"/>
                  </a:lnTo>
                  <a:lnTo>
                    <a:pt x="4060" y="782"/>
                  </a:lnTo>
                  <a:lnTo>
                    <a:pt x="4060" y="800"/>
                  </a:lnTo>
                  <a:lnTo>
                    <a:pt x="4060" y="800"/>
                  </a:lnTo>
                  <a:lnTo>
                    <a:pt x="4060" y="892"/>
                  </a:lnTo>
                  <a:lnTo>
                    <a:pt x="4060" y="892"/>
                  </a:lnTo>
                  <a:lnTo>
                    <a:pt x="4062" y="902"/>
                  </a:lnTo>
                  <a:lnTo>
                    <a:pt x="4064" y="912"/>
                  </a:lnTo>
                  <a:lnTo>
                    <a:pt x="4072" y="918"/>
                  </a:lnTo>
                  <a:lnTo>
                    <a:pt x="4080" y="924"/>
                  </a:lnTo>
                  <a:lnTo>
                    <a:pt x="4080" y="924"/>
                  </a:lnTo>
                  <a:lnTo>
                    <a:pt x="4096" y="932"/>
                  </a:lnTo>
                  <a:lnTo>
                    <a:pt x="4112" y="940"/>
                  </a:lnTo>
                  <a:lnTo>
                    <a:pt x="4128" y="944"/>
                  </a:lnTo>
                  <a:lnTo>
                    <a:pt x="4146" y="946"/>
                  </a:lnTo>
                  <a:lnTo>
                    <a:pt x="4146" y="946"/>
                  </a:lnTo>
                  <a:lnTo>
                    <a:pt x="4152" y="948"/>
                  </a:lnTo>
                  <a:lnTo>
                    <a:pt x="4158" y="950"/>
                  </a:lnTo>
                  <a:lnTo>
                    <a:pt x="4160" y="954"/>
                  </a:lnTo>
                  <a:lnTo>
                    <a:pt x="4164" y="960"/>
                  </a:lnTo>
                  <a:lnTo>
                    <a:pt x="4166" y="972"/>
                  </a:lnTo>
                  <a:lnTo>
                    <a:pt x="4170" y="982"/>
                  </a:lnTo>
                  <a:lnTo>
                    <a:pt x="4170" y="982"/>
                  </a:lnTo>
                  <a:lnTo>
                    <a:pt x="4178" y="974"/>
                  </a:lnTo>
                  <a:lnTo>
                    <a:pt x="4182" y="964"/>
                  </a:lnTo>
                  <a:lnTo>
                    <a:pt x="4184" y="954"/>
                  </a:lnTo>
                  <a:lnTo>
                    <a:pt x="4184" y="944"/>
                  </a:lnTo>
                  <a:lnTo>
                    <a:pt x="4184" y="944"/>
                  </a:lnTo>
                  <a:lnTo>
                    <a:pt x="4184" y="782"/>
                  </a:lnTo>
                  <a:lnTo>
                    <a:pt x="4184" y="782"/>
                  </a:lnTo>
                  <a:lnTo>
                    <a:pt x="4184" y="760"/>
                  </a:lnTo>
                  <a:lnTo>
                    <a:pt x="4188" y="750"/>
                  </a:lnTo>
                  <a:lnTo>
                    <a:pt x="4194" y="742"/>
                  </a:lnTo>
                  <a:lnTo>
                    <a:pt x="4194" y="742"/>
                  </a:lnTo>
                  <a:lnTo>
                    <a:pt x="4236" y="736"/>
                  </a:lnTo>
                  <a:lnTo>
                    <a:pt x="4278" y="734"/>
                  </a:lnTo>
                  <a:lnTo>
                    <a:pt x="4298" y="734"/>
                  </a:lnTo>
                  <a:lnTo>
                    <a:pt x="4320" y="736"/>
                  </a:lnTo>
                  <a:lnTo>
                    <a:pt x="4340" y="740"/>
                  </a:lnTo>
                  <a:lnTo>
                    <a:pt x="4360" y="744"/>
                  </a:lnTo>
                  <a:lnTo>
                    <a:pt x="4360" y="744"/>
                  </a:lnTo>
                  <a:lnTo>
                    <a:pt x="4370" y="744"/>
                  </a:lnTo>
                  <a:lnTo>
                    <a:pt x="4376" y="744"/>
                  </a:lnTo>
                  <a:lnTo>
                    <a:pt x="4382" y="746"/>
                  </a:lnTo>
                  <a:lnTo>
                    <a:pt x="4388" y="750"/>
                  </a:lnTo>
                  <a:lnTo>
                    <a:pt x="4390" y="756"/>
                  </a:lnTo>
                  <a:lnTo>
                    <a:pt x="4392" y="762"/>
                  </a:lnTo>
                  <a:lnTo>
                    <a:pt x="4394" y="778"/>
                  </a:lnTo>
                  <a:lnTo>
                    <a:pt x="4394" y="778"/>
                  </a:lnTo>
                  <a:lnTo>
                    <a:pt x="4394" y="830"/>
                  </a:lnTo>
                  <a:lnTo>
                    <a:pt x="4394" y="880"/>
                  </a:lnTo>
                  <a:lnTo>
                    <a:pt x="4394" y="980"/>
                  </a:lnTo>
                  <a:lnTo>
                    <a:pt x="4394" y="980"/>
                  </a:lnTo>
                  <a:lnTo>
                    <a:pt x="4398" y="986"/>
                  </a:lnTo>
                  <a:lnTo>
                    <a:pt x="4400" y="992"/>
                  </a:lnTo>
                  <a:lnTo>
                    <a:pt x="4402" y="1002"/>
                  </a:lnTo>
                  <a:lnTo>
                    <a:pt x="4402" y="1026"/>
                  </a:lnTo>
                  <a:lnTo>
                    <a:pt x="4402" y="1026"/>
                  </a:lnTo>
                  <a:lnTo>
                    <a:pt x="4402" y="1102"/>
                  </a:lnTo>
                  <a:lnTo>
                    <a:pt x="4402" y="1102"/>
                  </a:lnTo>
                  <a:lnTo>
                    <a:pt x="4402" y="1108"/>
                  </a:lnTo>
                  <a:lnTo>
                    <a:pt x="4404" y="1112"/>
                  </a:lnTo>
                  <a:lnTo>
                    <a:pt x="4406" y="1114"/>
                  </a:lnTo>
                  <a:lnTo>
                    <a:pt x="4408" y="1116"/>
                  </a:lnTo>
                  <a:lnTo>
                    <a:pt x="4416" y="1118"/>
                  </a:lnTo>
                  <a:lnTo>
                    <a:pt x="4424" y="1118"/>
                  </a:lnTo>
                  <a:lnTo>
                    <a:pt x="4424" y="1118"/>
                  </a:lnTo>
                  <a:lnTo>
                    <a:pt x="4444" y="1120"/>
                  </a:lnTo>
                  <a:lnTo>
                    <a:pt x="4454" y="1124"/>
                  </a:lnTo>
                  <a:lnTo>
                    <a:pt x="4462" y="1130"/>
                  </a:lnTo>
                  <a:lnTo>
                    <a:pt x="4462" y="1130"/>
                  </a:lnTo>
                  <a:lnTo>
                    <a:pt x="4474" y="1134"/>
                  </a:lnTo>
                  <a:lnTo>
                    <a:pt x="4480" y="1136"/>
                  </a:lnTo>
                  <a:lnTo>
                    <a:pt x="4486" y="1138"/>
                  </a:lnTo>
                  <a:lnTo>
                    <a:pt x="4492" y="1136"/>
                  </a:lnTo>
                  <a:lnTo>
                    <a:pt x="4496" y="1134"/>
                  </a:lnTo>
                  <a:lnTo>
                    <a:pt x="4500" y="1128"/>
                  </a:lnTo>
                  <a:lnTo>
                    <a:pt x="4504" y="1120"/>
                  </a:lnTo>
                  <a:lnTo>
                    <a:pt x="4504" y="1120"/>
                  </a:lnTo>
                  <a:lnTo>
                    <a:pt x="4504" y="1058"/>
                  </a:lnTo>
                  <a:lnTo>
                    <a:pt x="4504" y="1058"/>
                  </a:lnTo>
                  <a:lnTo>
                    <a:pt x="4504" y="1044"/>
                  </a:lnTo>
                  <a:lnTo>
                    <a:pt x="4508" y="1032"/>
                  </a:lnTo>
                  <a:lnTo>
                    <a:pt x="4510" y="1028"/>
                  </a:lnTo>
                  <a:lnTo>
                    <a:pt x="4514" y="1022"/>
                  </a:lnTo>
                  <a:lnTo>
                    <a:pt x="4520" y="1018"/>
                  </a:lnTo>
                  <a:lnTo>
                    <a:pt x="4528" y="1016"/>
                  </a:lnTo>
                  <a:lnTo>
                    <a:pt x="4528" y="1016"/>
                  </a:lnTo>
                  <a:lnTo>
                    <a:pt x="4532" y="1012"/>
                  </a:lnTo>
                  <a:lnTo>
                    <a:pt x="4536" y="1010"/>
                  </a:lnTo>
                  <a:lnTo>
                    <a:pt x="4540" y="1004"/>
                  </a:lnTo>
                  <a:lnTo>
                    <a:pt x="4542" y="1000"/>
                  </a:lnTo>
                  <a:lnTo>
                    <a:pt x="4542" y="990"/>
                  </a:lnTo>
                  <a:lnTo>
                    <a:pt x="4542" y="980"/>
                  </a:lnTo>
                  <a:lnTo>
                    <a:pt x="4542" y="980"/>
                  </a:lnTo>
                  <a:lnTo>
                    <a:pt x="4542" y="964"/>
                  </a:lnTo>
                  <a:lnTo>
                    <a:pt x="4544" y="950"/>
                  </a:lnTo>
                  <a:lnTo>
                    <a:pt x="4548" y="936"/>
                  </a:lnTo>
                  <a:lnTo>
                    <a:pt x="4552" y="928"/>
                  </a:lnTo>
                  <a:lnTo>
                    <a:pt x="4558" y="922"/>
                  </a:lnTo>
                  <a:lnTo>
                    <a:pt x="4558" y="922"/>
                  </a:lnTo>
                  <a:lnTo>
                    <a:pt x="4562" y="914"/>
                  </a:lnTo>
                  <a:lnTo>
                    <a:pt x="4564" y="904"/>
                  </a:lnTo>
                  <a:lnTo>
                    <a:pt x="4564" y="884"/>
                  </a:lnTo>
                  <a:lnTo>
                    <a:pt x="4564" y="884"/>
                  </a:lnTo>
                  <a:lnTo>
                    <a:pt x="4566" y="766"/>
                  </a:lnTo>
                  <a:lnTo>
                    <a:pt x="4564" y="646"/>
                  </a:lnTo>
                  <a:lnTo>
                    <a:pt x="4564" y="646"/>
                  </a:lnTo>
                  <a:lnTo>
                    <a:pt x="4564" y="628"/>
                  </a:lnTo>
                  <a:lnTo>
                    <a:pt x="4566" y="620"/>
                  </a:lnTo>
                  <a:lnTo>
                    <a:pt x="4568" y="610"/>
                  </a:lnTo>
                  <a:lnTo>
                    <a:pt x="4568" y="610"/>
                  </a:lnTo>
                  <a:lnTo>
                    <a:pt x="4570" y="604"/>
                  </a:lnTo>
                  <a:lnTo>
                    <a:pt x="4574" y="600"/>
                  </a:lnTo>
                  <a:lnTo>
                    <a:pt x="4578" y="598"/>
                  </a:lnTo>
                  <a:lnTo>
                    <a:pt x="4586" y="596"/>
                  </a:lnTo>
                  <a:lnTo>
                    <a:pt x="4586" y="596"/>
                  </a:lnTo>
                  <a:lnTo>
                    <a:pt x="4624" y="596"/>
                  </a:lnTo>
                  <a:lnTo>
                    <a:pt x="4660" y="594"/>
                  </a:lnTo>
                  <a:lnTo>
                    <a:pt x="4698" y="592"/>
                  </a:lnTo>
                  <a:lnTo>
                    <a:pt x="4736" y="592"/>
                  </a:lnTo>
                  <a:lnTo>
                    <a:pt x="4736" y="592"/>
                  </a:lnTo>
                  <a:lnTo>
                    <a:pt x="4748" y="592"/>
                  </a:lnTo>
                  <a:lnTo>
                    <a:pt x="4754" y="594"/>
                  </a:lnTo>
                  <a:lnTo>
                    <a:pt x="4760" y="598"/>
                  </a:lnTo>
                  <a:lnTo>
                    <a:pt x="4760" y="598"/>
                  </a:lnTo>
                  <a:lnTo>
                    <a:pt x="4764" y="606"/>
                  </a:lnTo>
                  <a:lnTo>
                    <a:pt x="4766" y="616"/>
                  </a:lnTo>
                  <a:lnTo>
                    <a:pt x="4766" y="636"/>
                  </a:lnTo>
                  <a:lnTo>
                    <a:pt x="4766" y="636"/>
                  </a:lnTo>
                  <a:lnTo>
                    <a:pt x="4766" y="948"/>
                  </a:lnTo>
                  <a:lnTo>
                    <a:pt x="4766" y="948"/>
                  </a:lnTo>
                  <a:lnTo>
                    <a:pt x="4768" y="974"/>
                  </a:lnTo>
                  <a:lnTo>
                    <a:pt x="4770" y="998"/>
                  </a:lnTo>
                  <a:lnTo>
                    <a:pt x="4770" y="998"/>
                  </a:lnTo>
                  <a:lnTo>
                    <a:pt x="4772" y="1008"/>
                  </a:lnTo>
                  <a:lnTo>
                    <a:pt x="4776" y="1012"/>
                  </a:lnTo>
                  <a:lnTo>
                    <a:pt x="4782" y="1014"/>
                  </a:lnTo>
                  <a:lnTo>
                    <a:pt x="4790" y="1014"/>
                  </a:lnTo>
                  <a:lnTo>
                    <a:pt x="4790" y="1014"/>
                  </a:lnTo>
                  <a:lnTo>
                    <a:pt x="4802" y="1006"/>
                  </a:lnTo>
                  <a:lnTo>
                    <a:pt x="4814" y="1002"/>
                  </a:lnTo>
                  <a:lnTo>
                    <a:pt x="4814" y="1002"/>
                  </a:lnTo>
                  <a:lnTo>
                    <a:pt x="4848" y="1000"/>
                  </a:lnTo>
                  <a:lnTo>
                    <a:pt x="4882" y="1000"/>
                  </a:lnTo>
                  <a:lnTo>
                    <a:pt x="4950" y="1000"/>
                  </a:lnTo>
                  <a:lnTo>
                    <a:pt x="4950" y="1000"/>
                  </a:lnTo>
                  <a:lnTo>
                    <a:pt x="4960" y="1002"/>
                  </a:lnTo>
                  <a:lnTo>
                    <a:pt x="4970" y="1004"/>
                  </a:lnTo>
                  <a:lnTo>
                    <a:pt x="4978" y="1010"/>
                  </a:lnTo>
                  <a:lnTo>
                    <a:pt x="4982" y="1020"/>
                  </a:lnTo>
                  <a:lnTo>
                    <a:pt x="4982" y="1020"/>
                  </a:lnTo>
                  <a:lnTo>
                    <a:pt x="4984" y="1026"/>
                  </a:lnTo>
                  <a:lnTo>
                    <a:pt x="4986" y="1030"/>
                  </a:lnTo>
                  <a:lnTo>
                    <a:pt x="4988" y="1034"/>
                  </a:lnTo>
                  <a:lnTo>
                    <a:pt x="4988" y="1034"/>
                  </a:lnTo>
                  <a:lnTo>
                    <a:pt x="4992" y="1020"/>
                  </a:lnTo>
                  <a:lnTo>
                    <a:pt x="4996" y="1014"/>
                  </a:lnTo>
                  <a:lnTo>
                    <a:pt x="5000" y="1008"/>
                  </a:lnTo>
                  <a:lnTo>
                    <a:pt x="5004" y="1004"/>
                  </a:lnTo>
                  <a:lnTo>
                    <a:pt x="5010" y="1002"/>
                  </a:lnTo>
                  <a:lnTo>
                    <a:pt x="5018" y="1000"/>
                  </a:lnTo>
                  <a:lnTo>
                    <a:pt x="5026" y="1000"/>
                  </a:lnTo>
                  <a:lnTo>
                    <a:pt x="5026" y="1000"/>
                  </a:lnTo>
                  <a:lnTo>
                    <a:pt x="5034" y="1002"/>
                  </a:lnTo>
                  <a:lnTo>
                    <a:pt x="5040" y="1004"/>
                  </a:lnTo>
                  <a:lnTo>
                    <a:pt x="5044" y="1010"/>
                  </a:lnTo>
                  <a:lnTo>
                    <a:pt x="5046" y="1016"/>
                  </a:lnTo>
                  <a:lnTo>
                    <a:pt x="5046" y="1016"/>
                  </a:lnTo>
                  <a:lnTo>
                    <a:pt x="5048" y="1090"/>
                  </a:lnTo>
                  <a:lnTo>
                    <a:pt x="5046" y="1126"/>
                  </a:lnTo>
                  <a:lnTo>
                    <a:pt x="5046" y="1144"/>
                  </a:lnTo>
                  <a:lnTo>
                    <a:pt x="5042" y="1162"/>
                  </a:lnTo>
                  <a:lnTo>
                    <a:pt x="5042" y="1162"/>
                  </a:lnTo>
                  <a:lnTo>
                    <a:pt x="5038" y="1170"/>
                  </a:lnTo>
                  <a:lnTo>
                    <a:pt x="5040" y="1174"/>
                  </a:lnTo>
                  <a:lnTo>
                    <a:pt x="5044" y="1174"/>
                  </a:lnTo>
                  <a:lnTo>
                    <a:pt x="5050" y="1176"/>
                  </a:lnTo>
                  <a:lnTo>
                    <a:pt x="5050" y="1176"/>
                  </a:lnTo>
                  <a:lnTo>
                    <a:pt x="5086" y="1174"/>
                  </a:lnTo>
                  <a:lnTo>
                    <a:pt x="5122" y="1174"/>
                  </a:lnTo>
                  <a:lnTo>
                    <a:pt x="5122" y="1174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0" y="1170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2" y="1174"/>
                  </a:lnTo>
                  <a:lnTo>
                    <a:pt x="5120" y="1174"/>
                  </a:lnTo>
                  <a:lnTo>
                    <a:pt x="5120" y="1174"/>
                  </a:lnTo>
                  <a:lnTo>
                    <a:pt x="5052" y="1174"/>
                  </a:lnTo>
                  <a:lnTo>
                    <a:pt x="5052" y="1174"/>
                  </a:lnTo>
                  <a:lnTo>
                    <a:pt x="5048" y="1174"/>
                  </a:lnTo>
                  <a:lnTo>
                    <a:pt x="5042" y="1174"/>
                  </a:lnTo>
                  <a:lnTo>
                    <a:pt x="5042" y="1174"/>
                  </a:lnTo>
                  <a:lnTo>
                    <a:pt x="5040" y="1172"/>
                  </a:lnTo>
                  <a:lnTo>
                    <a:pt x="5040" y="1164"/>
                  </a:lnTo>
                  <a:lnTo>
                    <a:pt x="5040" y="1164"/>
                  </a:lnTo>
                  <a:lnTo>
                    <a:pt x="5048" y="1160"/>
                  </a:lnTo>
                  <a:lnTo>
                    <a:pt x="5056" y="1158"/>
                  </a:lnTo>
                  <a:lnTo>
                    <a:pt x="5072" y="1158"/>
                  </a:lnTo>
                  <a:lnTo>
                    <a:pt x="5090" y="1158"/>
                  </a:lnTo>
                  <a:lnTo>
                    <a:pt x="5106" y="1158"/>
                  </a:lnTo>
                  <a:lnTo>
                    <a:pt x="5106" y="1158"/>
                  </a:lnTo>
                  <a:lnTo>
                    <a:pt x="5116" y="1158"/>
                  </a:lnTo>
                  <a:lnTo>
                    <a:pt x="5124" y="1156"/>
                  </a:lnTo>
                  <a:lnTo>
                    <a:pt x="5132" y="1152"/>
                  </a:lnTo>
                  <a:lnTo>
                    <a:pt x="5134" y="1150"/>
                  </a:lnTo>
                  <a:lnTo>
                    <a:pt x="5136" y="1144"/>
                  </a:lnTo>
                  <a:lnTo>
                    <a:pt x="5136" y="1144"/>
                  </a:lnTo>
                  <a:lnTo>
                    <a:pt x="5138" y="1118"/>
                  </a:lnTo>
                  <a:lnTo>
                    <a:pt x="5138" y="1090"/>
                  </a:lnTo>
                  <a:lnTo>
                    <a:pt x="5138" y="1090"/>
                  </a:lnTo>
                  <a:lnTo>
                    <a:pt x="5136" y="964"/>
                  </a:lnTo>
                  <a:lnTo>
                    <a:pt x="5136" y="836"/>
                  </a:lnTo>
                  <a:lnTo>
                    <a:pt x="5136" y="836"/>
                  </a:lnTo>
                  <a:lnTo>
                    <a:pt x="5138" y="824"/>
                  </a:lnTo>
                  <a:lnTo>
                    <a:pt x="5140" y="812"/>
                  </a:lnTo>
                  <a:lnTo>
                    <a:pt x="5140" y="812"/>
                  </a:lnTo>
                  <a:lnTo>
                    <a:pt x="5144" y="808"/>
                  </a:lnTo>
                  <a:lnTo>
                    <a:pt x="5146" y="804"/>
                  </a:lnTo>
                  <a:lnTo>
                    <a:pt x="5146" y="804"/>
                  </a:lnTo>
                  <a:lnTo>
                    <a:pt x="5164" y="800"/>
                  </a:lnTo>
                  <a:lnTo>
                    <a:pt x="5182" y="798"/>
                  </a:lnTo>
                  <a:lnTo>
                    <a:pt x="5216" y="800"/>
                  </a:lnTo>
                  <a:lnTo>
                    <a:pt x="5216" y="800"/>
                  </a:lnTo>
                  <a:lnTo>
                    <a:pt x="5222" y="800"/>
                  </a:lnTo>
                  <a:lnTo>
                    <a:pt x="5228" y="802"/>
                  </a:lnTo>
                  <a:lnTo>
                    <a:pt x="5232" y="806"/>
                  </a:lnTo>
                  <a:lnTo>
                    <a:pt x="5236" y="810"/>
                  </a:lnTo>
                  <a:lnTo>
                    <a:pt x="5238" y="820"/>
                  </a:lnTo>
                  <a:lnTo>
                    <a:pt x="5240" y="832"/>
                  </a:lnTo>
                  <a:lnTo>
                    <a:pt x="5240" y="832"/>
                  </a:lnTo>
                  <a:lnTo>
                    <a:pt x="5238" y="884"/>
                  </a:lnTo>
                  <a:lnTo>
                    <a:pt x="5238" y="938"/>
                  </a:lnTo>
                  <a:lnTo>
                    <a:pt x="5238" y="1044"/>
                  </a:lnTo>
                  <a:lnTo>
                    <a:pt x="5238" y="1044"/>
                  </a:lnTo>
                  <a:lnTo>
                    <a:pt x="5238" y="1052"/>
                  </a:lnTo>
                  <a:lnTo>
                    <a:pt x="5238" y="1052"/>
                  </a:lnTo>
                  <a:lnTo>
                    <a:pt x="5244" y="1056"/>
                  </a:lnTo>
                  <a:lnTo>
                    <a:pt x="5250" y="1058"/>
                  </a:lnTo>
                  <a:lnTo>
                    <a:pt x="5264" y="1058"/>
                  </a:lnTo>
                  <a:lnTo>
                    <a:pt x="5278" y="1056"/>
                  </a:lnTo>
                  <a:lnTo>
                    <a:pt x="5290" y="1056"/>
                  </a:lnTo>
                  <a:lnTo>
                    <a:pt x="5290" y="1056"/>
                  </a:lnTo>
                  <a:lnTo>
                    <a:pt x="5300" y="1056"/>
                  </a:lnTo>
                  <a:lnTo>
                    <a:pt x="5300" y="1056"/>
                  </a:lnTo>
                  <a:lnTo>
                    <a:pt x="5316" y="1058"/>
                  </a:lnTo>
                  <a:lnTo>
                    <a:pt x="5324" y="1060"/>
                  </a:lnTo>
                  <a:lnTo>
                    <a:pt x="5332" y="1064"/>
                  </a:lnTo>
                  <a:lnTo>
                    <a:pt x="5332" y="1064"/>
                  </a:lnTo>
                  <a:lnTo>
                    <a:pt x="5336" y="1070"/>
                  </a:lnTo>
                  <a:lnTo>
                    <a:pt x="5338" y="1078"/>
                  </a:lnTo>
                  <a:lnTo>
                    <a:pt x="5340" y="1092"/>
                  </a:lnTo>
                  <a:lnTo>
                    <a:pt x="5340" y="1092"/>
                  </a:lnTo>
                  <a:lnTo>
                    <a:pt x="5344" y="1100"/>
                  </a:lnTo>
                  <a:lnTo>
                    <a:pt x="5344" y="1100"/>
                  </a:lnTo>
                  <a:lnTo>
                    <a:pt x="5350" y="1102"/>
                  </a:lnTo>
                  <a:lnTo>
                    <a:pt x="5358" y="1102"/>
                  </a:lnTo>
                  <a:lnTo>
                    <a:pt x="5372" y="1102"/>
                  </a:lnTo>
                  <a:lnTo>
                    <a:pt x="5372" y="1102"/>
                  </a:lnTo>
                  <a:lnTo>
                    <a:pt x="5392" y="1104"/>
                  </a:lnTo>
                  <a:lnTo>
                    <a:pt x="5400" y="1106"/>
                  </a:lnTo>
                  <a:lnTo>
                    <a:pt x="5404" y="1108"/>
                  </a:lnTo>
                  <a:lnTo>
                    <a:pt x="5406" y="1112"/>
                  </a:lnTo>
                  <a:lnTo>
                    <a:pt x="5410" y="1120"/>
                  </a:lnTo>
                  <a:lnTo>
                    <a:pt x="5412" y="1140"/>
                  </a:lnTo>
                  <a:lnTo>
                    <a:pt x="5412" y="1140"/>
                  </a:lnTo>
                  <a:lnTo>
                    <a:pt x="5412" y="1146"/>
                  </a:lnTo>
                  <a:lnTo>
                    <a:pt x="5414" y="1150"/>
                  </a:lnTo>
                  <a:lnTo>
                    <a:pt x="5414" y="1150"/>
                  </a:lnTo>
                  <a:lnTo>
                    <a:pt x="5432" y="1154"/>
                  </a:lnTo>
                  <a:lnTo>
                    <a:pt x="5448" y="1154"/>
                  </a:lnTo>
                  <a:lnTo>
                    <a:pt x="5466" y="1152"/>
                  </a:lnTo>
                  <a:lnTo>
                    <a:pt x="5482" y="1148"/>
                  </a:lnTo>
                  <a:lnTo>
                    <a:pt x="5482" y="1148"/>
                  </a:lnTo>
                  <a:lnTo>
                    <a:pt x="5484" y="1144"/>
                  </a:lnTo>
                  <a:lnTo>
                    <a:pt x="5486" y="1138"/>
                  </a:lnTo>
                  <a:lnTo>
                    <a:pt x="5486" y="1138"/>
                  </a:lnTo>
                  <a:lnTo>
                    <a:pt x="5486" y="1096"/>
                  </a:lnTo>
                  <a:lnTo>
                    <a:pt x="5486" y="1054"/>
                  </a:lnTo>
                  <a:lnTo>
                    <a:pt x="5486" y="1054"/>
                  </a:lnTo>
                  <a:lnTo>
                    <a:pt x="5488" y="1036"/>
                  </a:lnTo>
                  <a:lnTo>
                    <a:pt x="5490" y="1030"/>
                  </a:lnTo>
                  <a:lnTo>
                    <a:pt x="5492" y="1026"/>
                  </a:lnTo>
                  <a:lnTo>
                    <a:pt x="5498" y="1022"/>
                  </a:lnTo>
                  <a:lnTo>
                    <a:pt x="5504" y="1020"/>
                  </a:lnTo>
                  <a:lnTo>
                    <a:pt x="5522" y="1018"/>
                  </a:lnTo>
                  <a:lnTo>
                    <a:pt x="5522" y="1018"/>
                  </a:lnTo>
                  <a:lnTo>
                    <a:pt x="5536" y="1018"/>
                  </a:lnTo>
                  <a:lnTo>
                    <a:pt x="5542" y="1016"/>
                  </a:lnTo>
                  <a:lnTo>
                    <a:pt x="5548" y="1014"/>
                  </a:lnTo>
                  <a:lnTo>
                    <a:pt x="5548" y="1014"/>
                  </a:lnTo>
                  <a:lnTo>
                    <a:pt x="5550" y="1006"/>
                  </a:lnTo>
                  <a:lnTo>
                    <a:pt x="5552" y="1000"/>
                  </a:lnTo>
                  <a:lnTo>
                    <a:pt x="5552" y="1000"/>
                  </a:lnTo>
                  <a:lnTo>
                    <a:pt x="5552" y="994"/>
                  </a:lnTo>
                  <a:lnTo>
                    <a:pt x="5552" y="994"/>
                  </a:lnTo>
                  <a:lnTo>
                    <a:pt x="5552" y="970"/>
                  </a:lnTo>
                  <a:lnTo>
                    <a:pt x="5554" y="952"/>
                  </a:lnTo>
                  <a:lnTo>
                    <a:pt x="5556" y="938"/>
                  </a:lnTo>
                  <a:lnTo>
                    <a:pt x="5562" y="930"/>
                  </a:lnTo>
                  <a:lnTo>
                    <a:pt x="5570" y="924"/>
                  </a:lnTo>
                  <a:lnTo>
                    <a:pt x="5584" y="922"/>
                  </a:lnTo>
                  <a:lnTo>
                    <a:pt x="5602" y="922"/>
                  </a:lnTo>
                  <a:lnTo>
                    <a:pt x="5628" y="922"/>
                  </a:lnTo>
                  <a:lnTo>
                    <a:pt x="5628" y="922"/>
                  </a:lnTo>
                  <a:lnTo>
                    <a:pt x="5664" y="920"/>
                  </a:lnTo>
                  <a:lnTo>
                    <a:pt x="5674" y="920"/>
                  </a:lnTo>
                  <a:lnTo>
                    <a:pt x="5682" y="922"/>
                  </a:lnTo>
                  <a:lnTo>
                    <a:pt x="5692" y="926"/>
                  </a:lnTo>
                  <a:lnTo>
                    <a:pt x="5700" y="930"/>
                  </a:lnTo>
                  <a:lnTo>
                    <a:pt x="5700" y="930"/>
                  </a:lnTo>
                  <a:lnTo>
                    <a:pt x="5706" y="938"/>
                  </a:lnTo>
                  <a:lnTo>
                    <a:pt x="5706" y="944"/>
                  </a:lnTo>
                  <a:lnTo>
                    <a:pt x="5706" y="960"/>
                  </a:lnTo>
                  <a:lnTo>
                    <a:pt x="5706" y="960"/>
                  </a:lnTo>
                  <a:lnTo>
                    <a:pt x="5706" y="1222"/>
                  </a:lnTo>
                  <a:lnTo>
                    <a:pt x="5708" y="1484"/>
                  </a:lnTo>
                  <a:lnTo>
                    <a:pt x="5708" y="1484"/>
                  </a:lnTo>
                  <a:lnTo>
                    <a:pt x="5706" y="1502"/>
                  </a:lnTo>
                  <a:lnTo>
                    <a:pt x="5704" y="1508"/>
                  </a:lnTo>
                  <a:lnTo>
                    <a:pt x="5700" y="1512"/>
                  </a:lnTo>
                  <a:lnTo>
                    <a:pt x="5696" y="1516"/>
                  </a:lnTo>
                  <a:lnTo>
                    <a:pt x="5690" y="1518"/>
                  </a:lnTo>
                  <a:lnTo>
                    <a:pt x="5672" y="1518"/>
                  </a:lnTo>
                  <a:lnTo>
                    <a:pt x="5672" y="1518"/>
                  </a:lnTo>
                  <a:lnTo>
                    <a:pt x="66" y="1518"/>
                  </a:lnTo>
                  <a:lnTo>
                    <a:pt x="66" y="1518"/>
                  </a:lnTo>
                  <a:lnTo>
                    <a:pt x="30" y="1520"/>
                  </a:lnTo>
                  <a:lnTo>
                    <a:pt x="30" y="15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"/>
            <p:cNvSpPr>
              <a:spLocks/>
            </p:cNvSpPr>
            <p:nvPr/>
          </p:nvSpPr>
          <p:spPr bwMode="auto">
            <a:xfrm>
              <a:off x="6086475" y="1827743"/>
              <a:ext cx="6105525" cy="1622688"/>
            </a:xfrm>
            <a:custGeom>
              <a:avLst/>
              <a:gdLst/>
              <a:ahLst/>
              <a:cxnLst>
                <a:cxn ang="0">
                  <a:pos x="8" y="1016"/>
                </a:cxn>
                <a:cxn ang="0">
                  <a:pos x="202" y="972"/>
                </a:cxn>
                <a:cxn ang="0">
                  <a:pos x="310" y="876"/>
                </a:cxn>
                <a:cxn ang="0">
                  <a:pos x="454" y="1052"/>
                </a:cxn>
                <a:cxn ang="0">
                  <a:pos x="558" y="1106"/>
                </a:cxn>
                <a:cxn ang="0">
                  <a:pos x="630" y="1242"/>
                </a:cxn>
                <a:cxn ang="0">
                  <a:pos x="606" y="604"/>
                </a:cxn>
                <a:cxn ang="0">
                  <a:pos x="650" y="410"/>
                </a:cxn>
                <a:cxn ang="0">
                  <a:pos x="682" y="374"/>
                </a:cxn>
                <a:cxn ang="0">
                  <a:pos x="742" y="590"/>
                </a:cxn>
                <a:cxn ang="0">
                  <a:pos x="716" y="1002"/>
                </a:cxn>
                <a:cxn ang="0">
                  <a:pos x="742" y="960"/>
                </a:cxn>
                <a:cxn ang="0">
                  <a:pos x="820" y="964"/>
                </a:cxn>
                <a:cxn ang="0">
                  <a:pos x="960" y="1084"/>
                </a:cxn>
                <a:cxn ang="0">
                  <a:pos x="1076" y="1048"/>
                </a:cxn>
                <a:cxn ang="0">
                  <a:pos x="1148" y="772"/>
                </a:cxn>
                <a:cxn ang="0">
                  <a:pos x="1218" y="870"/>
                </a:cxn>
                <a:cxn ang="0">
                  <a:pos x="1334" y="932"/>
                </a:cxn>
                <a:cxn ang="0">
                  <a:pos x="1490" y="970"/>
                </a:cxn>
                <a:cxn ang="0">
                  <a:pos x="1534" y="1074"/>
                </a:cxn>
                <a:cxn ang="0">
                  <a:pos x="1628" y="856"/>
                </a:cxn>
                <a:cxn ang="0">
                  <a:pos x="1738" y="624"/>
                </a:cxn>
                <a:cxn ang="0">
                  <a:pos x="1844" y="586"/>
                </a:cxn>
                <a:cxn ang="0">
                  <a:pos x="1862" y="1038"/>
                </a:cxn>
                <a:cxn ang="0">
                  <a:pos x="2130" y="782"/>
                </a:cxn>
                <a:cxn ang="0">
                  <a:pos x="2246" y="960"/>
                </a:cxn>
                <a:cxn ang="0">
                  <a:pos x="2258" y="1042"/>
                </a:cxn>
                <a:cxn ang="0">
                  <a:pos x="2356" y="750"/>
                </a:cxn>
                <a:cxn ang="0">
                  <a:pos x="2478" y="984"/>
                </a:cxn>
                <a:cxn ang="0">
                  <a:pos x="2556" y="1194"/>
                </a:cxn>
                <a:cxn ang="0">
                  <a:pos x="2594" y="1022"/>
                </a:cxn>
                <a:cxn ang="0">
                  <a:pos x="2638" y="676"/>
                </a:cxn>
                <a:cxn ang="0">
                  <a:pos x="2832" y="686"/>
                </a:cxn>
                <a:cxn ang="0">
                  <a:pos x="2978" y="1002"/>
                </a:cxn>
                <a:cxn ang="0">
                  <a:pos x="3050" y="442"/>
                </a:cxn>
                <a:cxn ang="0">
                  <a:pos x="3156" y="618"/>
                </a:cxn>
                <a:cxn ang="0">
                  <a:pos x="3298" y="1008"/>
                </a:cxn>
                <a:cxn ang="0">
                  <a:pos x="3400" y="1096"/>
                </a:cxn>
                <a:cxn ang="0">
                  <a:pos x="3484" y="1214"/>
                </a:cxn>
                <a:cxn ang="0">
                  <a:pos x="3586" y="838"/>
                </a:cxn>
                <a:cxn ang="0">
                  <a:pos x="3790" y="952"/>
                </a:cxn>
                <a:cxn ang="0">
                  <a:pos x="3816" y="842"/>
                </a:cxn>
                <a:cxn ang="0">
                  <a:pos x="4060" y="892"/>
                </a:cxn>
                <a:cxn ang="0">
                  <a:pos x="4178" y="974"/>
                </a:cxn>
                <a:cxn ang="0">
                  <a:pos x="4370" y="744"/>
                </a:cxn>
                <a:cxn ang="0">
                  <a:pos x="4402" y="1102"/>
                </a:cxn>
                <a:cxn ang="0">
                  <a:pos x="4504" y="1120"/>
                </a:cxn>
                <a:cxn ang="0">
                  <a:pos x="4542" y="964"/>
                </a:cxn>
                <a:cxn ang="0">
                  <a:pos x="4574" y="600"/>
                </a:cxn>
                <a:cxn ang="0">
                  <a:pos x="4766" y="948"/>
                </a:cxn>
                <a:cxn ang="0">
                  <a:pos x="4978" y="1010"/>
                </a:cxn>
                <a:cxn ang="0">
                  <a:pos x="5046" y="1016"/>
                </a:cxn>
                <a:cxn ang="0">
                  <a:pos x="5122" y="1172"/>
                </a:cxn>
                <a:cxn ang="0">
                  <a:pos x="5106" y="1158"/>
                </a:cxn>
                <a:cxn ang="0">
                  <a:pos x="5146" y="804"/>
                </a:cxn>
                <a:cxn ang="0">
                  <a:pos x="5244" y="1056"/>
                </a:cxn>
                <a:cxn ang="0">
                  <a:pos x="5350" y="1102"/>
                </a:cxn>
                <a:cxn ang="0">
                  <a:pos x="5482" y="1148"/>
                </a:cxn>
                <a:cxn ang="0">
                  <a:pos x="5550" y="1006"/>
                </a:cxn>
                <a:cxn ang="0">
                  <a:pos x="5700" y="930"/>
                </a:cxn>
                <a:cxn ang="0">
                  <a:pos x="30" y="1520"/>
                </a:cxn>
              </a:cxnLst>
              <a:rect l="0" t="0" r="r" b="b"/>
              <a:pathLst>
                <a:path w="5708" h="1520">
                  <a:moveTo>
                    <a:pt x="30" y="1520"/>
                  </a:moveTo>
                  <a:lnTo>
                    <a:pt x="30" y="1520"/>
                  </a:lnTo>
                  <a:lnTo>
                    <a:pt x="16" y="1518"/>
                  </a:lnTo>
                  <a:lnTo>
                    <a:pt x="10" y="1516"/>
                  </a:lnTo>
                  <a:lnTo>
                    <a:pt x="6" y="1514"/>
                  </a:lnTo>
                  <a:lnTo>
                    <a:pt x="4" y="1508"/>
                  </a:lnTo>
                  <a:lnTo>
                    <a:pt x="2" y="1502"/>
                  </a:lnTo>
                  <a:lnTo>
                    <a:pt x="0" y="1488"/>
                  </a:lnTo>
                  <a:lnTo>
                    <a:pt x="0" y="1488"/>
                  </a:lnTo>
                  <a:lnTo>
                    <a:pt x="2" y="1298"/>
                  </a:lnTo>
                  <a:lnTo>
                    <a:pt x="2" y="1110"/>
                  </a:lnTo>
                  <a:lnTo>
                    <a:pt x="2" y="1110"/>
                  </a:lnTo>
                  <a:lnTo>
                    <a:pt x="4" y="1092"/>
                  </a:lnTo>
                  <a:lnTo>
                    <a:pt x="4" y="1072"/>
                  </a:lnTo>
                  <a:lnTo>
                    <a:pt x="4" y="1034"/>
                  </a:lnTo>
                  <a:lnTo>
                    <a:pt x="4" y="1034"/>
                  </a:lnTo>
                  <a:lnTo>
                    <a:pt x="4" y="1020"/>
                  </a:lnTo>
                  <a:lnTo>
                    <a:pt x="8" y="1016"/>
                  </a:lnTo>
                  <a:lnTo>
                    <a:pt x="10" y="1014"/>
                  </a:lnTo>
                  <a:lnTo>
                    <a:pt x="14" y="1012"/>
                  </a:lnTo>
                  <a:lnTo>
                    <a:pt x="14" y="1012"/>
                  </a:lnTo>
                  <a:lnTo>
                    <a:pt x="38" y="1008"/>
                  </a:lnTo>
                  <a:lnTo>
                    <a:pt x="64" y="1004"/>
                  </a:lnTo>
                  <a:lnTo>
                    <a:pt x="94" y="1004"/>
                  </a:lnTo>
                  <a:lnTo>
                    <a:pt x="122" y="1006"/>
                  </a:lnTo>
                  <a:lnTo>
                    <a:pt x="150" y="1008"/>
                  </a:lnTo>
                  <a:lnTo>
                    <a:pt x="174" y="1012"/>
                  </a:lnTo>
                  <a:lnTo>
                    <a:pt x="192" y="1018"/>
                  </a:lnTo>
                  <a:lnTo>
                    <a:pt x="200" y="1020"/>
                  </a:lnTo>
                  <a:lnTo>
                    <a:pt x="204" y="1024"/>
                  </a:lnTo>
                  <a:lnTo>
                    <a:pt x="204" y="1024"/>
                  </a:lnTo>
                  <a:lnTo>
                    <a:pt x="204" y="1016"/>
                  </a:lnTo>
                  <a:lnTo>
                    <a:pt x="204" y="1006"/>
                  </a:lnTo>
                  <a:lnTo>
                    <a:pt x="202" y="990"/>
                  </a:lnTo>
                  <a:lnTo>
                    <a:pt x="202" y="980"/>
                  </a:lnTo>
                  <a:lnTo>
                    <a:pt x="202" y="972"/>
                  </a:lnTo>
                  <a:lnTo>
                    <a:pt x="206" y="964"/>
                  </a:lnTo>
                  <a:lnTo>
                    <a:pt x="214" y="956"/>
                  </a:lnTo>
                  <a:lnTo>
                    <a:pt x="214" y="956"/>
                  </a:lnTo>
                  <a:lnTo>
                    <a:pt x="234" y="956"/>
                  </a:lnTo>
                  <a:lnTo>
                    <a:pt x="254" y="956"/>
                  </a:lnTo>
                  <a:lnTo>
                    <a:pt x="274" y="956"/>
                  </a:lnTo>
                  <a:lnTo>
                    <a:pt x="296" y="952"/>
                  </a:lnTo>
                  <a:lnTo>
                    <a:pt x="296" y="952"/>
                  </a:lnTo>
                  <a:lnTo>
                    <a:pt x="300" y="946"/>
                  </a:lnTo>
                  <a:lnTo>
                    <a:pt x="300" y="946"/>
                  </a:lnTo>
                  <a:lnTo>
                    <a:pt x="302" y="938"/>
                  </a:lnTo>
                  <a:lnTo>
                    <a:pt x="302" y="930"/>
                  </a:lnTo>
                  <a:lnTo>
                    <a:pt x="302" y="914"/>
                  </a:lnTo>
                  <a:lnTo>
                    <a:pt x="304" y="900"/>
                  </a:lnTo>
                  <a:lnTo>
                    <a:pt x="306" y="892"/>
                  </a:lnTo>
                  <a:lnTo>
                    <a:pt x="310" y="886"/>
                  </a:lnTo>
                  <a:lnTo>
                    <a:pt x="310" y="886"/>
                  </a:lnTo>
                  <a:lnTo>
                    <a:pt x="310" y="876"/>
                  </a:lnTo>
                  <a:lnTo>
                    <a:pt x="310" y="876"/>
                  </a:lnTo>
                  <a:lnTo>
                    <a:pt x="328" y="874"/>
                  </a:lnTo>
                  <a:lnTo>
                    <a:pt x="344" y="872"/>
                  </a:lnTo>
                  <a:lnTo>
                    <a:pt x="376" y="864"/>
                  </a:lnTo>
                  <a:lnTo>
                    <a:pt x="392" y="862"/>
                  </a:lnTo>
                  <a:lnTo>
                    <a:pt x="408" y="860"/>
                  </a:lnTo>
                  <a:lnTo>
                    <a:pt x="424" y="862"/>
                  </a:lnTo>
                  <a:lnTo>
                    <a:pt x="440" y="864"/>
                  </a:lnTo>
                  <a:lnTo>
                    <a:pt x="440" y="864"/>
                  </a:lnTo>
                  <a:lnTo>
                    <a:pt x="446" y="868"/>
                  </a:lnTo>
                  <a:lnTo>
                    <a:pt x="448" y="872"/>
                  </a:lnTo>
                  <a:lnTo>
                    <a:pt x="452" y="882"/>
                  </a:lnTo>
                  <a:lnTo>
                    <a:pt x="454" y="892"/>
                  </a:lnTo>
                  <a:lnTo>
                    <a:pt x="454" y="902"/>
                  </a:lnTo>
                  <a:lnTo>
                    <a:pt x="454" y="902"/>
                  </a:lnTo>
                  <a:lnTo>
                    <a:pt x="454" y="1044"/>
                  </a:lnTo>
                  <a:lnTo>
                    <a:pt x="454" y="1044"/>
                  </a:lnTo>
                  <a:lnTo>
                    <a:pt x="454" y="1052"/>
                  </a:lnTo>
                  <a:lnTo>
                    <a:pt x="456" y="1058"/>
                  </a:lnTo>
                  <a:lnTo>
                    <a:pt x="456" y="1058"/>
                  </a:lnTo>
                  <a:lnTo>
                    <a:pt x="462" y="1060"/>
                  </a:lnTo>
                  <a:lnTo>
                    <a:pt x="468" y="1062"/>
                  </a:lnTo>
                  <a:lnTo>
                    <a:pt x="482" y="1064"/>
                  </a:lnTo>
                  <a:lnTo>
                    <a:pt x="508" y="1062"/>
                  </a:lnTo>
                  <a:lnTo>
                    <a:pt x="508" y="1062"/>
                  </a:lnTo>
                  <a:lnTo>
                    <a:pt x="520" y="1064"/>
                  </a:lnTo>
                  <a:lnTo>
                    <a:pt x="532" y="1068"/>
                  </a:lnTo>
                  <a:lnTo>
                    <a:pt x="536" y="1070"/>
                  </a:lnTo>
                  <a:lnTo>
                    <a:pt x="538" y="1076"/>
                  </a:lnTo>
                  <a:lnTo>
                    <a:pt x="542" y="1082"/>
                  </a:lnTo>
                  <a:lnTo>
                    <a:pt x="542" y="1088"/>
                  </a:lnTo>
                  <a:lnTo>
                    <a:pt x="542" y="1088"/>
                  </a:lnTo>
                  <a:lnTo>
                    <a:pt x="544" y="1094"/>
                  </a:lnTo>
                  <a:lnTo>
                    <a:pt x="546" y="1098"/>
                  </a:lnTo>
                  <a:lnTo>
                    <a:pt x="550" y="1104"/>
                  </a:lnTo>
                  <a:lnTo>
                    <a:pt x="558" y="1106"/>
                  </a:lnTo>
                  <a:lnTo>
                    <a:pt x="568" y="1108"/>
                  </a:lnTo>
                  <a:lnTo>
                    <a:pt x="568" y="1108"/>
                  </a:lnTo>
                  <a:lnTo>
                    <a:pt x="588" y="1110"/>
                  </a:lnTo>
                  <a:lnTo>
                    <a:pt x="596" y="1112"/>
                  </a:lnTo>
                  <a:lnTo>
                    <a:pt x="600" y="1116"/>
                  </a:lnTo>
                  <a:lnTo>
                    <a:pt x="604" y="1120"/>
                  </a:lnTo>
                  <a:lnTo>
                    <a:pt x="606" y="1128"/>
                  </a:lnTo>
                  <a:lnTo>
                    <a:pt x="608" y="1148"/>
                  </a:lnTo>
                  <a:lnTo>
                    <a:pt x="608" y="1148"/>
                  </a:lnTo>
                  <a:lnTo>
                    <a:pt x="610" y="1184"/>
                  </a:lnTo>
                  <a:lnTo>
                    <a:pt x="610" y="1222"/>
                  </a:lnTo>
                  <a:lnTo>
                    <a:pt x="610" y="1222"/>
                  </a:lnTo>
                  <a:lnTo>
                    <a:pt x="610" y="1230"/>
                  </a:lnTo>
                  <a:lnTo>
                    <a:pt x="612" y="1238"/>
                  </a:lnTo>
                  <a:lnTo>
                    <a:pt x="618" y="1242"/>
                  </a:lnTo>
                  <a:lnTo>
                    <a:pt x="626" y="1242"/>
                  </a:lnTo>
                  <a:lnTo>
                    <a:pt x="626" y="1242"/>
                  </a:lnTo>
                  <a:lnTo>
                    <a:pt x="630" y="1242"/>
                  </a:lnTo>
                  <a:lnTo>
                    <a:pt x="630" y="1240"/>
                  </a:lnTo>
                  <a:lnTo>
                    <a:pt x="626" y="1238"/>
                  </a:lnTo>
                  <a:lnTo>
                    <a:pt x="626" y="1236"/>
                  </a:lnTo>
                  <a:lnTo>
                    <a:pt x="626" y="1236"/>
                  </a:lnTo>
                  <a:lnTo>
                    <a:pt x="632" y="1160"/>
                  </a:lnTo>
                  <a:lnTo>
                    <a:pt x="632" y="1086"/>
                  </a:lnTo>
                  <a:lnTo>
                    <a:pt x="632" y="1012"/>
                  </a:lnTo>
                  <a:lnTo>
                    <a:pt x="634" y="938"/>
                  </a:lnTo>
                  <a:lnTo>
                    <a:pt x="634" y="938"/>
                  </a:lnTo>
                  <a:lnTo>
                    <a:pt x="638" y="836"/>
                  </a:lnTo>
                  <a:lnTo>
                    <a:pt x="638" y="786"/>
                  </a:lnTo>
                  <a:lnTo>
                    <a:pt x="638" y="734"/>
                  </a:lnTo>
                  <a:lnTo>
                    <a:pt x="638" y="734"/>
                  </a:lnTo>
                  <a:lnTo>
                    <a:pt x="634" y="702"/>
                  </a:lnTo>
                  <a:lnTo>
                    <a:pt x="628" y="668"/>
                  </a:lnTo>
                  <a:lnTo>
                    <a:pt x="618" y="636"/>
                  </a:lnTo>
                  <a:lnTo>
                    <a:pt x="606" y="604"/>
                  </a:lnTo>
                  <a:lnTo>
                    <a:pt x="606" y="604"/>
                  </a:lnTo>
                  <a:lnTo>
                    <a:pt x="596" y="584"/>
                  </a:lnTo>
                  <a:lnTo>
                    <a:pt x="592" y="574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90" y="550"/>
                  </a:lnTo>
                  <a:lnTo>
                    <a:pt x="590" y="544"/>
                  </a:lnTo>
                  <a:lnTo>
                    <a:pt x="594" y="538"/>
                  </a:lnTo>
                  <a:lnTo>
                    <a:pt x="594" y="538"/>
                  </a:lnTo>
                  <a:lnTo>
                    <a:pt x="604" y="528"/>
                  </a:lnTo>
                  <a:lnTo>
                    <a:pt x="612" y="518"/>
                  </a:lnTo>
                  <a:lnTo>
                    <a:pt x="624" y="494"/>
                  </a:lnTo>
                  <a:lnTo>
                    <a:pt x="634" y="470"/>
                  </a:lnTo>
                  <a:lnTo>
                    <a:pt x="644" y="446"/>
                  </a:lnTo>
                  <a:lnTo>
                    <a:pt x="644" y="446"/>
                  </a:lnTo>
                  <a:lnTo>
                    <a:pt x="648" y="438"/>
                  </a:lnTo>
                  <a:lnTo>
                    <a:pt x="650" y="428"/>
                  </a:lnTo>
                  <a:lnTo>
                    <a:pt x="650" y="410"/>
                  </a:lnTo>
                  <a:lnTo>
                    <a:pt x="650" y="410"/>
                  </a:lnTo>
                  <a:lnTo>
                    <a:pt x="650" y="240"/>
                  </a:lnTo>
                  <a:lnTo>
                    <a:pt x="650" y="240"/>
                  </a:lnTo>
                  <a:lnTo>
                    <a:pt x="650" y="222"/>
                  </a:lnTo>
                  <a:lnTo>
                    <a:pt x="652" y="214"/>
                  </a:lnTo>
                  <a:lnTo>
                    <a:pt x="658" y="206"/>
                  </a:lnTo>
                  <a:lnTo>
                    <a:pt x="658" y="206"/>
                  </a:lnTo>
                  <a:lnTo>
                    <a:pt x="654" y="192"/>
                  </a:lnTo>
                  <a:lnTo>
                    <a:pt x="656" y="180"/>
                  </a:lnTo>
                  <a:lnTo>
                    <a:pt x="658" y="166"/>
                  </a:lnTo>
                  <a:lnTo>
                    <a:pt x="658" y="154"/>
                  </a:lnTo>
                  <a:lnTo>
                    <a:pt x="658" y="154"/>
                  </a:lnTo>
                  <a:lnTo>
                    <a:pt x="658" y="76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68" y="0"/>
                  </a:lnTo>
                  <a:lnTo>
                    <a:pt x="668" y="0"/>
                  </a:lnTo>
                  <a:lnTo>
                    <a:pt x="682" y="374"/>
                  </a:lnTo>
                  <a:lnTo>
                    <a:pt x="682" y="374"/>
                  </a:lnTo>
                  <a:lnTo>
                    <a:pt x="684" y="396"/>
                  </a:lnTo>
                  <a:lnTo>
                    <a:pt x="688" y="416"/>
                  </a:lnTo>
                  <a:lnTo>
                    <a:pt x="694" y="436"/>
                  </a:lnTo>
                  <a:lnTo>
                    <a:pt x="702" y="456"/>
                  </a:lnTo>
                  <a:lnTo>
                    <a:pt x="710" y="474"/>
                  </a:lnTo>
                  <a:lnTo>
                    <a:pt x="722" y="492"/>
                  </a:lnTo>
                  <a:lnTo>
                    <a:pt x="734" y="510"/>
                  </a:lnTo>
                  <a:lnTo>
                    <a:pt x="748" y="526"/>
                  </a:lnTo>
                  <a:lnTo>
                    <a:pt x="748" y="526"/>
                  </a:lnTo>
                  <a:lnTo>
                    <a:pt x="752" y="532"/>
                  </a:lnTo>
                  <a:lnTo>
                    <a:pt x="756" y="540"/>
                  </a:lnTo>
                  <a:lnTo>
                    <a:pt x="758" y="548"/>
                  </a:lnTo>
                  <a:lnTo>
                    <a:pt x="758" y="556"/>
                  </a:lnTo>
                  <a:lnTo>
                    <a:pt x="756" y="564"/>
                  </a:lnTo>
                  <a:lnTo>
                    <a:pt x="752" y="572"/>
                  </a:lnTo>
                  <a:lnTo>
                    <a:pt x="748" y="582"/>
                  </a:lnTo>
                  <a:lnTo>
                    <a:pt x="742" y="590"/>
                  </a:lnTo>
                  <a:lnTo>
                    <a:pt x="742" y="590"/>
                  </a:lnTo>
                  <a:lnTo>
                    <a:pt x="732" y="600"/>
                  </a:lnTo>
                  <a:lnTo>
                    <a:pt x="728" y="612"/>
                  </a:lnTo>
                  <a:lnTo>
                    <a:pt x="720" y="638"/>
                  </a:lnTo>
                  <a:lnTo>
                    <a:pt x="720" y="638"/>
                  </a:lnTo>
                  <a:lnTo>
                    <a:pt x="716" y="658"/>
                  </a:lnTo>
                  <a:lnTo>
                    <a:pt x="712" y="678"/>
                  </a:lnTo>
                  <a:lnTo>
                    <a:pt x="708" y="716"/>
                  </a:lnTo>
                  <a:lnTo>
                    <a:pt x="708" y="754"/>
                  </a:lnTo>
                  <a:lnTo>
                    <a:pt x="710" y="792"/>
                  </a:lnTo>
                  <a:lnTo>
                    <a:pt x="716" y="870"/>
                  </a:lnTo>
                  <a:lnTo>
                    <a:pt x="718" y="908"/>
                  </a:lnTo>
                  <a:lnTo>
                    <a:pt x="716" y="948"/>
                  </a:lnTo>
                  <a:lnTo>
                    <a:pt x="716" y="948"/>
                  </a:lnTo>
                  <a:lnTo>
                    <a:pt x="716" y="964"/>
                  </a:lnTo>
                  <a:lnTo>
                    <a:pt x="714" y="980"/>
                  </a:lnTo>
                  <a:lnTo>
                    <a:pt x="714" y="980"/>
                  </a:lnTo>
                  <a:lnTo>
                    <a:pt x="714" y="992"/>
                  </a:lnTo>
                  <a:lnTo>
                    <a:pt x="716" y="1002"/>
                  </a:lnTo>
                  <a:lnTo>
                    <a:pt x="718" y="1022"/>
                  </a:lnTo>
                  <a:lnTo>
                    <a:pt x="718" y="1022"/>
                  </a:lnTo>
                  <a:lnTo>
                    <a:pt x="718" y="1026"/>
                  </a:lnTo>
                  <a:lnTo>
                    <a:pt x="720" y="1028"/>
                  </a:lnTo>
                  <a:lnTo>
                    <a:pt x="722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18" y="1026"/>
                  </a:lnTo>
                  <a:lnTo>
                    <a:pt x="718" y="1026"/>
                  </a:lnTo>
                  <a:lnTo>
                    <a:pt x="714" y="1002"/>
                  </a:lnTo>
                  <a:lnTo>
                    <a:pt x="714" y="990"/>
                  </a:lnTo>
                  <a:lnTo>
                    <a:pt x="716" y="978"/>
                  </a:lnTo>
                  <a:lnTo>
                    <a:pt x="716" y="978"/>
                  </a:lnTo>
                  <a:lnTo>
                    <a:pt x="720" y="970"/>
                  </a:lnTo>
                  <a:lnTo>
                    <a:pt x="726" y="966"/>
                  </a:lnTo>
                  <a:lnTo>
                    <a:pt x="742" y="960"/>
                  </a:lnTo>
                  <a:lnTo>
                    <a:pt x="742" y="960"/>
                  </a:lnTo>
                  <a:lnTo>
                    <a:pt x="748" y="956"/>
                  </a:lnTo>
                  <a:lnTo>
                    <a:pt x="750" y="954"/>
                  </a:lnTo>
                  <a:lnTo>
                    <a:pt x="752" y="950"/>
                  </a:lnTo>
                  <a:lnTo>
                    <a:pt x="752" y="950"/>
                  </a:lnTo>
                  <a:lnTo>
                    <a:pt x="752" y="942"/>
                  </a:lnTo>
                  <a:lnTo>
                    <a:pt x="752" y="942"/>
                  </a:lnTo>
                  <a:lnTo>
                    <a:pt x="754" y="930"/>
                  </a:lnTo>
                  <a:lnTo>
                    <a:pt x="758" y="922"/>
                  </a:lnTo>
                  <a:lnTo>
                    <a:pt x="764" y="916"/>
                  </a:lnTo>
                  <a:lnTo>
                    <a:pt x="770" y="912"/>
                  </a:lnTo>
                  <a:lnTo>
                    <a:pt x="776" y="912"/>
                  </a:lnTo>
                  <a:lnTo>
                    <a:pt x="784" y="914"/>
                  </a:lnTo>
                  <a:lnTo>
                    <a:pt x="794" y="918"/>
                  </a:lnTo>
                  <a:lnTo>
                    <a:pt x="804" y="926"/>
                  </a:lnTo>
                  <a:lnTo>
                    <a:pt x="804" y="926"/>
                  </a:lnTo>
                  <a:lnTo>
                    <a:pt x="804" y="958"/>
                  </a:lnTo>
                  <a:lnTo>
                    <a:pt x="804" y="958"/>
                  </a:lnTo>
                  <a:lnTo>
                    <a:pt x="820" y="964"/>
                  </a:lnTo>
                  <a:lnTo>
                    <a:pt x="836" y="966"/>
                  </a:lnTo>
                  <a:lnTo>
                    <a:pt x="852" y="966"/>
                  </a:lnTo>
                  <a:lnTo>
                    <a:pt x="870" y="964"/>
                  </a:lnTo>
                  <a:lnTo>
                    <a:pt x="870" y="964"/>
                  </a:lnTo>
                  <a:lnTo>
                    <a:pt x="898" y="962"/>
                  </a:lnTo>
                  <a:lnTo>
                    <a:pt x="928" y="962"/>
                  </a:lnTo>
                  <a:lnTo>
                    <a:pt x="928" y="962"/>
                  </a:lnTo>
                  <a:lnTo>
                    <a:pt x="940" y="964"/>
                  </a:lnTo>
                  <a:lnTo>
                    <a:pt x="946" y="966"/>
                  </a:lnTo>
                  <a:lnTo>
                    <a:pt x="950" y="970"/>
                  </a:lnTo>
                  <a:lnTo>
                    <a:pt x="954" y="974"/>
                  </a:lnTo>
                  <a:lnTo>
                    <a:pt x="956" y="980"/>
                  </a:lnTo>
                  <a:lnTo>
                    <a:pt x="958" y="992"/>
                  </a:lnTo>
                  <a:lnTo>
                    <a:pt x="958" y="992"/>
                  </a:lnTo>
                  <a:lnTo>
                    <a:pt x="958" y="1054"/>
                  </a:lnTo>
                  <a:lnTo>
                    <a:pt x="958" y="1054"/>
                  </a:lnTo>
                  <a:lnTo>
                    <a:pt x="960" y="1078"/>
                  </a:lnTo>
                  <a:lnTo>
                    <a:pt x="960" y="1084"/>
                  </a:lnTo>
                  <a:lnTo>
                    <a:pt x="964" y="1090"/>
                  </a:lnTo>
                  <a:lnTo>
                    <a:pt x="968" y="1092"/>
                  </a:lnTo>
                  <a:lnTo>
                    <a:pt x="976" y="1094"/>
                  </a:lnTo>
                  <a:lnTo>
                    <a:pt x="998" y="1096"/>
                  </a:lnTo>
                  <a:lnTo>
                    <a:pt x="998" y="1096"/>
                  </a:lnTo>
                  <a:lnTo>
                    <a:pt x="1006" y="1096"/>
                  </a:lnTo>
                  <a:lnTo>
                    <a:pt x="1006" y="1096"/>
                  </a:lnTo>
                  <a:lnTo>
                    <a:pt x="1022" y="1096"/>
                  </a:lnTo>
                  <a:lnTo>
                    <a:pt x="1040" y="1098"/>
                  </a:lnTo>
                  <a:lnTo>
                    <a:pt x="1054" y="1096"/>
                  </a:lnTo>
                  <a:lnTo>
                    <a:pt x="1062" y="1094"/>
                  </a:lnTo>
                  <a:lnTo>
                    <a:pt x="1068" y="1090"/>
                  </a:lnTo>
                  <a:lnTo>
                    <a:pt x="1068" y="1090"/>
                  </a:lnTo>
                  <a:lnTo>
                    <a:pt x="1074" y="1084"/>
                  </a:lnTo>
                  <a:lnTo>
                    <a:pt x="1076" y="1078"/>
                  </a:lnTo>
                  <a:lnTo>
                    <a:pt x="1078" y="1072"/>
                  </a:lnTo>
                  <a:lnTo>
                    <a:pt x="1078" y="1064"/>
                  </a:lnTo>
                  <a:lnTo>
                    <a:pt x="1076" y="1048"/>
                  </a:lnTo>
                  <a:lnTo>
                    <a:pt x="1076" y="1032"/>
                  </a:lnTo>
                  <a:lnTo>
                    <a:pt x="1076" y="1032"/>
                  </a:lnTo>
                  <a:lnTo>
                    <a:pt x="1080" y="1020"/>
                  </a:lnTo>
                  <a:lnTo>
                    <a:pt x="1082" y="1014"/>
                  </a:lnTo>
                  <a:lnTo>
                    <a:pt x="1086" y="1010"/>
                  </a:lnTo>
                  <a:lnTo>
                    <a:pt x="1086" y="1010"/>
                  </a:lnTo>
                  <a:lnTo>
                    <a:pt x="1088" y="1006"/>
                  </a:lnTo>
                  <a:lnTo>
                    <a:pt x="1094" y="1006"/>
                  </a:lnTo>
                  <a:lnTo>
                    <a:pt x="1094" y="1006"/>
                  </a:lnTo>
                  <a:lnTo>
                    <a:pt x="1100" y="1004"/>
                  </a:lnTo>
                  <a:lnTo>
                    <a:pt x="1108" y="1006"/>
                  </a:lnTo>
                  <a:lnTo>
                    <a:pt x="1122" y="1008"/>
                  </a:lnTo>
                  <a:lnTo>
                    <a:pt x="1130" y="1008"/>
                  </a:lnTo>
                  <a:lnTo>
                    <a:pt x="1136" y="1006"/>
                  </a:lnTo>
                  <a:lnTo>
                    <a:pt x="1142" y="1002"/>
                  </a:lnTo>
                  <a:lnTo>
                    <a:pt x="1148" y="996"/>
                  </a:lnTo>
                  <a:lnTo>
                    <a:pt x="1148" y="996"/>
                  </a:lnTo>
                  <a:lnTo>
                    <a:pt x="1148" y="772"/>
                  </a:lnTo>
                  <a:lnTo>
                    <a:pt x="1148" y="772"/>
                  </a:lnTo>
                  <a:lnTo>
                    <a:pt x="1148" y="750"/>
                  </a:lnTo>
                  <a:lnTo>
                    <a:pt x="1150" y="738"/>
                  </a:lnTo>
                  <a:lnTo>
                    <a:pt x="1156" y="728"/>
                  </a:lnTo>
                  <a:lnTo>
                    <a:pt x="1156" y="728"/>
                  </a:lnTo>
                  <a:lnTo>
                    <a:pt x="1166" y="722"/>
                  </a:lnTo>
                  <a:lnTo>
                    <a:pt x="1178" y="720"/>
                  </a:lnTo>
                  <a:lnTo>
                    <a:pt x="1190" y="722"/>
                  </a:lnTo>
                  <a:lnTo>
                    <a:pt x="1202" y="724"/>
                  </a:lnTo>
                  <a:lnTo>
                    <a:pt x="1202" y="724"/>
                  </a:lnTo>
                  <a:lnTo>
                    <a:pt x="1206" y="728"/>
                  </a:lnTo>
                  <a:lnTo>
                    <a:pt x="1210" y="732"/>
                  </a:lnTo>
                  <a:lnTo>
                    <a:pt x="1214" y="742"/>
                  </a:lnTo>
                  <a:lnTo>
                    <a:pt x="1216" y="752"/>
                  </a:lnTo>
                  <a:lnTo>
                    <a:pt x="1216" y="764"/>
                  </a:lnTo>
                  <a:lnTo>
                    <a:pt x="1216" y="764"/>
                  </a:lnTo>
                  <a:lnTo>
                    <a:pt x="1216" y="816"/>
                  </a:lnTo>
                  <a:lnTo>
                    <a:pt x="1218" y="870"/>
                  </a:lnTo>
                  <a:lnTo>
                    <a:pt x="1218" y="870"/>
                  </a:lnTo>
                  <a:lnTo>
                    <a:pt x="1218" y="880"/>
                  </a:lnTo>
                  <a:lnTo>
                    <a:pt x="1220" y="884"/>
                  </a:lnTo>
                  <a:lnTo>
                    <a:pt x="1224" y="888"/>
                  </a:lnTo>
                  <a:lnTo>
                    <a:pt x="1224" y="888"/>
                  </a:lnTo>
                  <a:lnTo>
                    <a:pt x="1254" y="890"/>
                  </a:lnTo>
                  <a:lnTo>
                    <a:pt x="1284" y="888"/>
                  </a:lnTo>
                  <a:lnTo>
                    <a:pt x="1284" y="888"/>
                  </a:lnTo>
                  <a:lnTo>
                    <a:pt x="1300" y="890"/>
                  </a:lnTo>
                  <a:lnTo>
                    <a:pt x="1308" y="892"/>
                  </a:lnTo>
                  <a:lnTo>
                    <a:pt x="1312" y="896"/>
                  </a:lnTo>
                  <a:lnTo>
                    <a:pt x="1318" y="900"/>
                  </a:lnTo>
                  <a:lnTo>
                    <a:pt x="1320" y="906"/>
                  </a:lnTo>
                  <a:lnTo>
                    <a:pt x="1322" y="914"/>
                  </a:lnTo>
                  <a:lnTo>
                    <a:pt x="1324" y="922"/>
                  </a:lnTo>
                  <a:lnTo>
                    <a:pt x="1324" y="922"/>
                  </a:lnTo>
                  <a:lnTo>
                    <a:pt x="1328" y="928"/>
                  </a:lnTo>
                  <a:lnTo>
                    <a:pt x="1334" y="932"/>
                  </a:lnTo>
                  <a:lnTo>
                    <a:pt x="1340" y="934"/>
                  </a:lnTo>
                  <a:lnTo>
                    <a:pt x="1346" y="934"/>
                  </a:lnTo>
                  <a:lnTo>
                    <a:pt x="1360" y="934"/>
                  </a:lnTo>
                  <a:lnTo>
                    <a:pt x="1366" y="932"/>
                  </a:lnTo>
                  <a:lnTo>
                    <a:pt x="1372" y="934"/>
                  </a:lnTo>
                  <a:lnTo>
                    <a:pt x="1372" y="934"/>
                  </a:lnTo>
                  <a:lnTo>
                    <a:pt x="1394" y="934"/>
                  </a:lnTo>
                  <a:lnTo>
                    <a:pt x="1394" y="934"/>
                  </a:lnTo>
                  <a:lnTo>
                    <a:pt x="1458" y="934"/>
                  </a:lnTo>
                  <a:lnTo>
                    <a:pt x="1458" y="934"/>
                  </a:lnTo>
                  <a:lnTo>
                    <a:pt x="1468" y="934"/>
                  </a:lnTo>
                  <a:lnTo>
                    <a:pt x="1468" y="934"/>
                  </a:lnTo>
                  <a:lnTo>
                    <a:pt x="1476" y="936"/>
                  </a:lnTo>
                  <a:lnTo>
                    <a:pt x="1480" y="938"/>
                  </a:lnTo>
                  <a:lnTo>
                    <a:pt x="1484" y="942"/>
                  </a:lnTo>
                  <a:lnTo>
                    <a:pt x="1488" y="948"/>
                  </a:lnTo>
                  <a:lnTo>
                    <a:pt x="1490" y="958"/>
                  </a:lnTo>
                  <a:lnTo>
                    <a:pt x="1490" y="970"/>
                  </a:lnTo>
                  <a:lnTo>
                    <a:pt x="1490" y="970"/>
                  </a:lnTo>
                  <a:lnTo>
                    <a:pt x="1492" y="1084"/>
                  </a:lnTo>
                  <a:lnTo>
                    <a:pt x="1492" y="1084"/>
                  </a:lnTo>
                  <a:lnTo>
                    <a:pt x="1492" y="1098"/>
                  </a:lnTo>
                  <a:lnTo>
                    <a:pt x="1496" y="1104"/>
                  </a:lnTo>
                  <a:lnTo>
                    <a:pt x="1500" y="1110"/>
                  </a:lnTo>
                  <a:lnTo>
                    <a:pt x="1500" y="1110"/>
                  </a:lnTo>
                  <a:lnTo>
                    <a:pt x="1506" y="1112"/>
                  </a:lnTo>
                  <a:lnTo>
                    <a:pt x="1510" y="1112"/>
                  </a:lnTo>
                  <a:lnTo>
                    <a:pt x="1516" y="1112"/>
                  </a:lnTo>
                  <a:lnTo>
                    <a:pt x="1520" y="1110"/>
                  </a:lnTo>
                  <a:lnTo>
                    <a:pt x="1524" y="1106"/>
                  </a:lnTo>
                  <a:lnTo>
                    <a:pt x="1526" y="1102"/>
                  </a:lnTo>
                  <a:lnTo>
                    <a:pt x="1530" y="1096"/>
                  </a:lnTo>
                  <a:lnTo>
                    <a:pt x="1530" y="1090"/>
                  </a:lnTo>
                  <a:lnTo>
                    <a:pt x="1530" y="1090"/>
                  </a:lnTo>
                  <a:lnTo>
                    <a:pt x="1532" y="1080"/>
                  </a:lnTo>
                  <a:lnTo>
                    <a:pt x="1534" y="1074"/>
                  </a:lnTo>
                  <a:lnTo>
                    <a:pt x="1536" y="1068"/>
                  </a:lnTo>
                  <a:lnTo>
                    <a:pt x="1542" y="1064"/>
                  </a:lnTo>
                  <a:lnTo>
                    <a:pt x="1546" y="1060"/>
                  </a:lnTo>
                  <a:lnTo>
                    <a:pt x="1552" y="1058"/>
                  </a:lnTo>
                  <a:lnTo>
                    <a:pt x="1568" y="1056"/>
                  </a:lnTo>
                  <a:lnTo>
                    <a:pt x="1568" y="1056"/>
                  </a:lnTo>
                  <a:lnTo>
                    <a:pt x="1596" y="1058"/>
                  </a:lnTo>
                  <a:lnTo>
                    <a:pt x="1610" y="1056"/>
                  </a:lnTo>
                  <a:lnTo>
                    <a:pt x="1616" y="1054"/>
                  </a:lnTo>
                  <a:lnTo>
                    <a:pt x="1622" y="1052"/>
                  </a:lnTo>
                  <a:lnTo>
                    <a:pt x="1622" y="1052"/>
                  </a:lnTo>
                  <a:lnTo>
                    <a:pt x="1626" y="1026"/>
                  </a:lnTo>
                  <a:lnTo>
                    <a:pt x="1626" y="1002"/>
                  </a:lnTo>
                  <a:lnTo>
                    <a:pt x="1626" y="952"/>
                  </a:lnTo>
                  <a:lnTo>
                    <a:pt x="1626" y="952"/>
                  </a:lnTo>
                  <a:lnTo>
                    <a:pt x="1626" y="904"/>
                  </a:lnTo>
                  <a:lnTo>
                    <a:pt x="1628" y="880"/>
                  </a:lnTo>
                  <a:lnTo>
                    <a:pt x="1628" y="856"/>
                  </a:lnTo>
                  <a:lnTo>
                    <a:pt x="1628" y="856"/>
                  </a:lnTo>
                  <a:lnTo>
                    <a:pt x="1632" y="838"/>
                  </a:lnTo>
                  <a:lnTo>
                    <a:pt x="1634" y="832"/>
                  </a:lnTo>
                  <a:lnTo>
                    <a:pt x="1638" y="828"/>
                  </a:lnTo>
                  <a:lnTo>
                    <a:pt x="1642" y="826"/>
                  </a:lnTo>
                  <a:lnTo>
                    <a:pt x="1648" y="824"/>
                  </a:lnTo>
                  <a:lnTo>
                    <a:pt x="1668" y="822"/>
                  </a:lnTo>
                  <a:lnTo>
                    <a:pt x="1668" y="822"/>
                  </a:lnTo>
                  <a:lnTo>
                    <a:pt x="1700" y="822"/>
                  </a:lnTo>
                  <a:lnTo>
                    <a:pt x="1714" y="822"/>
                  </a:lnTo>
                  <a:lnTo>
                    <a:pt x="1730" y="818"/>
                  </a:lnTo>
                  <a:lnTo>
                    <a:pt x="1730" y="818"/>
                  </a:lnTo>
                  <a:lnTo>
                    <a:pt x="1734" y="816"/>
                  </a:lnTo>
                  <a:lnTo>
                    <a:pt x="1736" y="812"/>
                  </a:lnTo>
                  <a:lnTo>
                    <a:pt x="1736" y="812"/>
                  </a:lnTo>
                  <a:lnTo>
                    <a:pt x="1738" y="764"/>
                  </a:lnTo>
                  <a:lnTo>
                    <a:pt x="1738" y="718"/>
                  </a:lnTo>
                  <a:lnTo>
                    <a:pt x="1738" y="624"/>
                  </a:lnTo>
                  <a:lnTo>
                    <a:pt x="1738" y="624"/>
                  </a:lnTo>
                  <a:lnTo>
                    <a:pt x="1738" y="608"/>
                  </a:lnTo>
                  <a:lnTo>
                    <a:pt x="1740" y="590"/>
                  </a:lnTo>
                  <a:lnTo>
                    <a:pt x="1740" y="590"/>
                  </a:lnTo>
                  <a:lnTo>
                    <a:pt x="1740" y="584"/>
                  </a:lnTo>
                  <a:lnTo>
                    <a:pt x="1744" y="578"/>
                  </a:lnTo>
                  <a:lnTo>
                    <a:pt x="1748" y="574"/>
                  </a:lnTo>
                  <a:lnTo>
                    <a:pt x="1754" y="572"/>
                  </a:lnTo>
                  <a:lnTo>
                    <a:pt x="1754" y="572"/>
                  </a:lnTo>
                  <a:lnTo>
                    <a:pt x="1772" y="568"/>
                  </a:lnTo>
                  <a:lnTo>
                    <a:pt x="1792" y="568"/>
                  </a:lnTo>
                  <a:lnTo>
                    <a:pt x="1810" y="568"/>
                  </a:lnTo>
                  <a:lnTo>
                    <a:pt x="1828" y="572"/>
                  </a:lnTo>
                  <a:lnTo>
                    <a:pt x="1828" y="572"/>
                  </a:lnTo>
                  <a:lnTo>
                    <a:pt x="1834" y="574"/>
                  </a:lnTo>
                  <a:lnTo>
                    <a:pt x="1838" y="576"/>
                  </a:lnTo>
                  <a:lnTo>
                    <a:pt x="1842" y="580"/>
                  </a:lnTo>
                  <a:lnTo>
                    <a:pt x="1844" y="586"/>
                  </a:lnTo>
                  <a:lnTo>
                    <a:pt x="1846" y="596"/>
                  </a:lnTo>
                  <a:lnTo>
                    <a:pt x="1846" y="606"/>
                  </a:lnTo>
                  <a:lnTo>
                    <a:pt x="1846" y="606"/>
                  </a:lnTo>
                  <a:lnTo>
                    <a:pt x="1844" y="710"/>
                  </a:lnTo>
                  <a:lnTo>
                    <a:pt x="1846" y="814"/>
                  </a:lnTo>
                  <a:lnTo>
                    <a:pt x="1846" y="814"/>
                  </a:lnTo>
                  <a:lnTo>
                    <a:pt x="1846" y="862"/>
                  </a:lnTo>
                  <a:lnTo>
                    <a:pt x="1846" y="912"/>
                  </a:lnTo>
                  <a:lnTo>
                    <a:pt x="1844" y="962"/>
                  </a:lnTo>
                  <a:lnTo>
                    <a:pt x="1844" y="1012"/>
                  </a:lnTo>
                  <a:lnTo>
                    <a:pt x="1844" y="1012"/>
                  </a:lnTo>
                  <a:lnTo>
                    <a:pt x="1846" y="1044"/>
                  </a:lnTo>
                  <a:lnTo>
                    <a:pt x="1848" y="1060"/>
                  </a:lnTo>
                  <a:lnTo>
                    <a:pt x="1852" y="1078"/>
                  </a:lnTo>
                  <a:lnTo>
                    <a:pt x="1852" y="1078"/>
                  </a:lnTo>
                  <a:lnTo>
                    <a:pt x="1858" y="1066"/>
                  </a:lnTo>
                  <a:lnTo>
                    <a:pt x="1860" y="1056"/>
                  </a:lnTo>
                  <a:lnTo>
                    <a:pt x="1862" y="1038"/>
                  </a:lnTo>
                  <a:lnTo>
                    <a:pt x="1862" y="1038"/>
                  </a:lnTo>
                  <a:lnTo>
                    <a:pt x="1862" y="906"/>
                  </a:lnTo>
                  <a:lnTo>
                    <a:pt x="1862" y="906"/>
                  </a:lnTo>
                  <a:lnTo>
                    <a:pt x="1864" y="890"/>
                  </a:lnTo>
                  <a:lnTo>
                    <a:pt x="1866" y="882"/>
                  </a:lnTo>
                  <a:lnTo>
                    <a:pt x="1870" y="876"/>
                  </a:lnTo>
                  <a:lnTo>
                    <a:pt x="1874" y="870"/>
                  </a:lnTo>
                  <a:lnTo>
                    <a:pt x="1880" y="866"/>
                  </a:lnTo>
                  <a:lnTo>
                    <a:pt x="1896" y="858"/>
                  </a:lnTo>
                  <a:lnTo>
                    <a:pt x="1896" y="858"/>
                  </a:lnTo>
                  <a:lnTo>
                    <a:pt x="1996" y="820"/>
                  </a:lnTo>
                  <a:lnTo>
                    <a:pt x="2094" y="780"/>
                  </a:lnTo>
                  <a:lnTo>
                    <a:pt x="2094" y="780"/>
                  </a:lnTo>
                  <a:lnTo>
                    <a:pt x="2106" y="778"/>
                  </a:lnTo>
                  <a:lnTo>
                    <a:pt x="2114" y="776"/>
                  </a:lnTo>
                  <a:lnTo>
                    <a:pt x="2122" y="776"/>
                  </a:lnTo>
                  <a:lnTo>
                    <a:pt x="2126" y="778"/>
                  </a:lnTo>
                  <a:lnTo>
                    <a:pt x="2130" y="782"/>
                  </a:lnTo>
                  <a:lnTo>
                    <a:pt x="2134" y="788"/>
                  </a:lnTo>
                  <a:lnTo>
                    <a:pt x="2136" y="808"/>
                  </a:lnTo>
                  <a:lnTo>
                    <a:pt x="2136" y="808"/>
                  </a:lnTo>
                  <a:lnTo>
                    <a:pt x="2136" y="864"/>
                  </a:lnTo>
                  <a:lnTo>
                    <a:pt x="2136" y="892"/>
                  </a:lnTo>
                  <a:lnTo>
                    <a:pt x="2138" y="920"/>
                  </a:lnTo>
                  <a:lnTo>
                    <a:pt x="2138" y="920"/>
                  </a:lnTo>
                  <a:lnTo>
                    <a:pt x="2176" y="936"/>
                  </a:lnTo>
                  <a:lnTo>
                    <a:pt x="2194" y="942"/>
                  </a:lnTo>
                  <a:lnTo>
                    <a:pt x="2216" y="946"/>
                  </a:lnTo>
                  <a:lnTo>
                    <a:pt x="2216" y="946"/>
                  </a:lnTo>
                  <a:lnTo>
                    <a:pt x="2224" y="944"/>
                  </a:lnTo>
                  <a:lnTo>
                    <a:pt x="2234" y="944"/>
                  </a:lnTo>
                  <a:lnTo>
                    <a:pt x="2238" y="946"/>
                  </a:lnTo>
                  <a:lnTo>
                    <a:pt x="2242" y="948"/>
                  </a:lnTo>
                  <a:lnTo>
                    <a:pt x="2244" y="952"/>
                  </a:lnTo>
                  <a:lnTo>
                    <a:pt x="2246" y="960"/>
                  </a:lnTo>
                  <a:lnTo>
                    <a:pt x="2246" y="960"/>
                  </a:lnTo>
                  <a:lnTo>
                    <a:pt x="2230" y="960"/>
                  </a:lnTo>
                  <a:lnTo>
                    <a:pt x="2214" y="962"/>
                  </a:lnTo>
                  <a:lnTo>
                    <a:pt x="2188" y="960"/>
                  </a:lnTo>
                  <a:lnTo>
                    <a:pt x="2188" y="960"/>
                  </a:lnTo>
                  <a:lnTo>
                    <a:pt x="2194" y="962"/>
                  </a:lnTo>
                  <a:lnTo>
                    <a:pt x="2200" y="962"/>
                  </a:lnTo>
                  <a:lnTo>
                    <a:pt x="2216" y="960"/>
                  </a:lnTo>
                  <a:lnTo>
                    <a:pt x="2232" y="962"/>
                  </a:lnTo>
                  <a:lnTo>
                    <a:pt x="2240" y="964"/>
                  </a:lnTo>
                  <a:lnTo>
                    <a:pt x="2248" y="968"/>
                  </a:lnTo>
                  <a:lnTo>
                    <a:pt x="2248" y="968"/>
                  </a:lnTo>
                  <a:lnTo>
                    <a:pt x="2252" y="978"/>
                  </a:lnTo>
                  <a:lnTo>
                    <a:pt x="2254" y="986"/>
                  </a:lnTo>
                  <a:lnTo>
                    <a:pt x="2254" y="1006"/>
                  </a:lnTo>
                  <a:lnTo>
                    <a:pt x="2254" y="1024"/>
                  </a:lnTo>
                  <a:lnTo>
                    <a:pt x="2256" y="1034"/>
                  </a:lnTo>
                  <a:lnTo>
                    <a:pt x="2258" y="1042"/>
                  </a:lnTo>
                  <a:lnTo>
                    <a:pt x="2258" y="1042"/>
                  </a:lnTo>
                  <a:lnTo>
                    <a:pt x="2264" y="1036"/>
                  </a:lnTo>
                  <a:lnTo>
                    <a:pt x="2266" y="1028"/>
                  </a:lnTo>
                  <a:lnTo>
                    <a:pt x="2266" y="1014"/>
                  </a:lnTo>
                  <a:lnTo>
                    <a:pt x="2266" y="1014"/>
                  </a:lnTo>
                  <a:lnTo>
                    <a:pt x="2266" y="924"/>
                  </a:lnTo>
                  <a:lnTo>
                    <a:pt x="2266" y="924"/>
                  </a:lnTo>
                  <a:lnTo>
                    <a:pt x="2266" y="908"/>
                  </a:lnTo>
                  <a:lnTo>
                    <a:pt x="2268" y="898"/>
                  </a:lnTo>
                  <a:lnTo>
                    <a:pt x="2274" y="890"/>
                  </a:lnTo>
                  <a:lnTo>
                    <a:pt x="2274" y="890"/>
                  </a:lnTo>
                  <a:lnTo>
                    <a:pt x="2274" y="758"/>
                  </a:lnTo>
                  <a:lnTo>
                    <a:pt x="2274" y="758"/>
                  </a:lnTo>
                  <a:lnTo>
                    <a:pt x="2290" y="754"/>
                  </a:lnTo>
                  <a:lnTo>
                    <a:pt x="2306" y="752"/>
                  </a:lnTo>
                  <a:lnTo>
                    <a:pt x="2336" y="754"/>
                  </a:lnTo>
                  <a:lnTo>
                    <a:pt x="2336" y="754"/>
                  </a:lnTo>
                  <a:lnTo>
                    <a:pt x="2350" y="752"/>
                  </a:lnTo>
                  <a:lnTo>
                    <a:pt x="2356" y="750"/>
                  </a:lnTo>
                  <a:lnTo>
                    <a:pt x="2362" y="746"/>
                  </a:lnTo>
                  <a:lnTo>
                    <a:pt x="2362" y="746"/>
                  </a:lnTo>
                  <a:lnTo>
                    <a:pt x="2372" y="744"/>
                  </a:lnTo>
                  <a:lnTo>
                    <a:pt x="2372" y="744"/>
                  </a:lnTo>
                  <a:lnTo>
                    <a:pt x="2408" y="742"/>
                  </a:lnTo>
                  <a:lnTo>
                    <a:pt x="2442" y="742"/>
                  </a:lnTo>
                  <a:lnTo>
                    <a:pt x="2442" y="742"/>
                  </a:lnTo>
                  <a:lnTo>
                    <a:pt x="2458" y="744"/>
                  </a:lnTo>
                  <a:lnTo>
                    <a:pt x="2464" y="748"/>
                  </a:lnTo>
                  <a:lnTo>
                    <a:pt x="2468" y="752"/>
                  </a:lnTo>
                  <a:lnTo>
                    <a:pt x="2472" y="756"/>
                  </a:lnTo>
                  <a:lnTo>
                    <a:pt x="2476" y="762"/>
                  </a:lnTo>
                  <a:lnTo>
                    <a:pt x="2478" y="778"/>
                  </a:lnTo>
                  <a:lnTo>
                    <a:pt x="2478" y="778"/>
                  </a:lnTo>
                  <a:lnTo>
                    <a:pt x="2480" y="810"/>
                  </a:lnTo>
                  <a:lnTo>
                    <a:pt x="2478" y="842"/>
                  </a:lnTo>
                  <a:lnTo>
                    <a:pt x="2478" y="842"/>
                  </a:lnTo>
                  <a:lnTo>
                    <a:pt x="2478" y="984"/>
                  </a:lnTo>
                  <a:lnTo>
                    <a:pt x="2480" y="1126"/>
                  </a:lnTo>
                  <a:lnTo>
                    <a:pt x="2480" y="1126"/>
                  </a:lnTo>
                  <a:lnTo>
                    <a:pt x="2482" y="1136"/>
                  </a:lnTo>
                  <a:lnTo>
                    <a:pt x="2482" y="1136"/>
                  </a:lnTo>
                  <a:lnTo>
                    <a:pt x="2492" y="1140"/>
                  </a:lnTo>
                  <a:lnTo>
                    <a:pt x="2502" y="1142"/>
                  </a:lnTo>
                  <a:lnTo>
                    <a:pt x="2520" y="1140"/>
                  </a:lnTo>
                  <a:lnTo>
                    <a:pt x="2520" y="1140"/>
                  </a:lnTo>
                  <a:lnTo>
                    <a:pt x="2534" y="1144"/>
                  </a:lnTo>
                  <a:lnTo>
                    <a:pt x="2542" y="1148"/>
                  </a:lnTo>
                  <a:lnTo>
                    <a:pt x="2546" y="1152"/>
                  </a:lnTo>
                  <a:lnTo>
                    <a:pt x="2548" y="1158"/>
                  </a:lnTo>
                  <a:lnTo>
                    <a:pt x="2550" y="1170"/>
                  </a:lnTo>
                  <a:lnTo>
                    <a:pt x="2550" y="1170"/>
                  </a:lnTo>
                  <a:lnTo>
                    <a:pt x="2552" y="1180"/>
                  </a:lnTo>
                  <a:lnTo>
                    <a:pt x="2554" y="1190"/>
                  </a:lnTo>
                  <a:lnTo>
                    <a:pt x="2554" y="1190"/>
                  </a:lnTo>
                  <a:lnTo>
                    <a:pt x="2556" y="1194"/>
                  </a:lnTo>
                  <a:lnTo>
                    <a:pt x="2558" y="1196"/>
                  </a:lnTo>
                  <a:lnTo>
                    <a:pt x="2560" y="1198"/>
                  </a:lnTo>
                  <a:lnTo>
                    <a:pt x="2566" y="1198"/>
                  </a:lnTo>
                  <a:lnTo>
                    <a:pt x="2566" y="1198"/>
                  </a:lnTo>
                  <a:lnTo>
                    <a:pt x="2570" y="1198"/>
                  </a:lnTo>
                  <a:lnTo>
                    <a:pt x="2574" y="1196"/>
                  </a:lnTo>
                  <a:lnTo>
                    <a:pt x="2576" y="1194"/>
                  </a:lnTo>
                  <a:lnTo>
                    <a:pt x="2578" y="1190"/>
                  </a:lnTo>
                  <a:lnTo>
                    <a:pt x="2578" y="1190"/>
                  </a:lnTo>
                  <a:lnTo>
                    <a:pt x="2580" y="1176"/>
                  </a:lnTo>
                  <a:lnTo>
                    <a:pt x="2580" y="1164"/>
                  </a:lnTo>
                  <a:lnTo>
                    <a:pt x="2580" y="1164"/>
                  </a:lnTo>
                  <a:lnTo>
                    <a:pt x="2580" y="1054"/>
                  </a:lnTo>
                  <a:lnTo>
                    <a:pt x="2580" y="1054"/>
                  </a:lnTo>
                  <a:lnTo>
                    <a:pt x="2580" y="1042"/>
                  </a:lnTo>
                  <a:lnTo>
                    <a:pt x="2584" y="1030"/>
                  </a:lnTo>
                  <a:lnTo>
                    <a:pt x="2588" y="1024"/>
                  </a:lnTo>
                  <a:lnTo>
                    <a:pt x="2594" y="1022"/>
                  </a:lnTo>
                  <a:lnTo>
                    <a:pt x="2600" y="1018"/>
                  </a:lnTo>
                  <a:lnTo>
                    <a:pt x="2608" y="1018"/>
                  </a:lnTo>
                  <a:lnTo>
                    <a:pt x="2608" y="1018"/>
                  </a:lnTo>
                  <a:lnTo>
                    <a:pt x="2616" y="1016"/>
                  </a:lnTo>
                  <a:lnTo>
                    <a:pt x="2622" y="1014"/>
                  </a:lnTo>
                  <a:lnTo>
                    <a:pt x="2628" y="1012"/>
                  </a:lnTo>
                  <a:lnTo>
                    <a:pt x="2630" y="1008"/>
                  </a:lnTo>
                  <a:lnTo>
                    <a:pt x="2634" y="1002"/>
                  </a:lnTo>
                  <a:lnTo>
                    <a:pt x="2634" y="996"/>
                  </a:lnTo>
                  <a:lnTo>
                    <a:pt x="2636" y="982"/>
                  </a:lnTo>
                  <a:lnTo>
                    <a:pt x="2636" y="982"/>
                  </a:lnTo>
                  <a:lnTo>
                    <a:pt x="2636" y="756"/>
                  </a:lnTo>
                  <a:lnTo>
                    <a:pt x="2636" y="756"/>
                  </a:lnTo>
                  <a:lnTo>
                    <a:pt x="2634" y="724"/>
                  </a:lnTo>
                  <a:lnTo>
                    <a:pt x="2636" y="692"/>
                  </a:lnTo>
                  <a:lnTo>
                    <a:pt x="2636" y="692"/>
                  </a:lnTo>
                  <a:lnTo>
                    <a:pt x="2636" y="684"/>
                  </a:lnTo>
                  <a:lnTo>
                    <a:pt x="2638" y="676"/>
                  </a:lnTo>
                  <a:lnTo>
                    <a:pt x="2642" y="670"/>
                  </a:lnTo>
                  <a:lnTo>
                    <a:pt x="2644" y="668"/>
                  </a:lnTo>
                  <a:lnTo>
                    <a:pt x="2650" y="666"/>
                  </a:lnTo>
                  <a:lnTo>
                    <a:pt x="2650" y="666"/>
                  </a:lnTo>
                  <a:lnTo>
                    <a:pt x="2700" y="666"/>
                  </a:lnTo>
                  <a:lnTo>
                    <a:pt x="2700" y="666"/>
                  </a:lnTo>
                  <a:lnTo>
                    <a:pt x="2714" y="662"/>
                  </a:lnTo>
                  <a:lnTo>
                    <a:pt x="2728" y="658"/>
                  </a:lnTo>
                  <a:lnTo>
                    <a:pt x="2742" y="656"/>
                  </a:lnTo>
                  <a:lnTo>
                    <a:pt x="2758" y="656"/>
                  </a:lnTo>
                  <a:lnTo>
                    <a:pt x="2786" y="658"/>
                  </a:lnTo>
                  <a:lnTo>
                    <a:pt x="2814" y="662"/>
                  </a:lnTo>
                  <a:lnTo>
                    <a:pt x="2814" y="662"/>
                  </a:lnTo>
                  <a:lnTo>
                    <a:pt x="2820" y="664"/>
                  </a:lnTo>
                  <a:lnTo>
                    <a:pt x="2824" y="666"/>
                  </a:lnTo>
                  <a:lnTo>
                    <a:pt x="2828" y="670"/>
                  </a:lnTo>
                  <a:lnTo>
                    <a:pt x="2830" y="674"/>
                  </a:lnTo>
                  <a:lnTo>
                    <a:pt x="2832" y="686"/>
                  </a:lnTo>
                  <a:lnTo>
                    <a:pt x="2832" y="696"/>
                  </a:lnTo>
                  <a:lnTo>
                    <a:pt x="2832" y="696"/>
                  </a:lnTo>
                  <a:lnTo>
                    <a:pt x="2832" y="768"/>
                  </a:lnTo>
                  <a:lnTo>
                    <a:pt x="2832" y="838"/>
                  </a:lnTo>
                  <a:lnTo>
                    <a:pt x="2832" y="838"/>
                  </a:lnTo>
                  <a:lnTo>
                    <a:pt x="2832" y="982"/>
                  </a:lnTo>
                  <a:lnTo>
                    <a:pt x="2832" y="982"/>
                  </a:lnTo>
                  <a:lnTo>
                    <a:pt x="2832" y="992"/>
                  </a:lnTo>
                  <a:lnTo>
                    <a:pt x="2836" y="1000"/>
                  </a:lnTo>
                  <a:lnTo>
                    <a:pt x="2838" y="1004"/>
                  </a:lnTo>
                  <a:lnTo>
                    <a:pt x="2842" y="1006"/>
                  </a:lnTo>
                  <a:lnTo>
                    <a:pt x="2848" y="1008"/>
                  </a:lnTo>
                  <a:lnTo>
                    <a:pt x="2854" y="1006"/>
                  </a:lnTo>
                  <a:lnTo>
                    <a:pt x="2854" y="1006"/>
                  </a:lnTo>
                  <a:lnTo>
                    <a:pt x="2876" y="1004"/>
                  </a:lnTo>
                  <a:lnTo>
                    <a:pt x="2896" y="1002"/>
                  </a:lnTo>
                  <a:lnTo>
                    <a:pt x="2938" y="1000"/>
                  </a:lnTo>
                  <a:lnTo>
                    <a:pt x="2978" y="1002"/>
                  </a:lnTo>
                  <a:lnTo>
                    <a:pt x="3020" y="1004"/>
                  </a:lnTo>
                  <a:lnTo>
                    <a:pt x="3020" y="1004"/>
                  </a:lnTo>
                  <a:lnTo>
                    <a:pt x="3024" y="1006"/>
                  </a:lnTo>
                  <a:lnTo>
                    <a:pt x="3028" y="1008"/>
                  </a:lnTo>
                  <a:lnTo>
                    <a:pt x="3030" y="1016"/>
                  </a:lnTo>
                  <a:lnTo>
                    <a:pt x="3034" y="1024"/>
                  </a:lnTo>
                  <a:lnTo>
                    <a:pt x="3036" y="1028"/>
                  </a:lnTo>
                  <a:lnTo>
                    <a:pt x="3040" y="1030"/>
                  </a:lnTo>
                  <a:lnTo>
                    <a:pt x="3040" y="1030"/>
                  </a:lnTo>
                  <a:lnTo>
                    <a:pt x="3042" y="984"/>
                  </a:lnTo>
                  <a:lnTo>
                    <a:pt x="3044" y="940"/>
                  </a:lnTo>
                  <a:lnTo>
                    <a:pt x="3046" y="848"/>
                  </a:lnTo>
                  <a:lnTo>
                    <a:pt x="3046" y="848"/>
                  </a:lnTo>
                  <a:lnTo>
                    <a:pt x="3048" y="746"/>
                  </a:lnTo>
                  <a:lnTo>
                    <a:pt x="3050" y="644"/>
                  </a:lnTo>
                  <a:lnTo>
                    <a:pt x="3052" y="544"/>
                  </a:lnTo>
                  <a:lnTo>
                    <a:pt x="3050" y="442"/>
                  </a:lnTo>
                  <a:lnTo>
                    <a:pt x="3050" y="442"/>
                  </a:lnTo>
                  <a:lnTo>
                    <a:pt x="3050" y="434"/>
                  </a:lnTo>
                  <a:lnTo>
                    <a:pt x="3052" y="430"/>
                  </a:lnTo>
                  <a:lnTo>
                    <a:pt x="3054" y="426"/>
                  </a:lnTo>
                  <a:lnTo>
                    <a:pt x="3054" y="426"/>
                  </a:lnTo>
                  <a:lnTo>
                    <a:pt x="3136" y="426"/>
                  </a:lnTo>
                  <a:lnTo>
                    <a:pt x="3136" y="426"/>
                  </a:lnTo>
                  <a:lnTo>
                    <a:pt x="3138" y="428"/>
                  </a:lnTo>
                  <a:lnTo>
                    <a:pt x="3140" y="432"/>
                  </a:lnTo>
                  <a:lnTo>
                    <a:pt x="3140" y="432"/>
                  </a:lnTo>
                  <a:lnTo>
                    <a:pt x="3140" y="470"/>
                  </a:lnTo>
                  <a:lnTo>
                    <a:pt x="3142" y="506"/>
                  </a:lnTo>
                  <a:lnTo>
                    <a:pt x="3146" y="544"/>
                  </a:lnTo>
                  <a:lnTo>
                    <a:pt x="3146" y="580"/>
                  </a:lnTo>
                  <a:lnTo>
                    <a:pt x="3146" y="580"/>
                  </a:lnTo>
                  <a:lnTo>
                    <a:pt x="3146" y="602"/>
                  </a:lnTo>
                  <a:lnTo>
                    <a:pt x="3148" y="608"/>
                  </a:lnTo>
                  <a:lnTo>
                    <a:pt x="3150" y="614"/>
                  </a:lnTo>
                  <a:lnTo>
                    <a:pt x="3156" y="618"/>
                  </a:lnTo>
                  <a:lnTo>
                    <a:pt x="3162" y="620"/>
                  </a:lnTo>
                  <a:lnTo>
                    <a:pt x="3184" y="628"/>
                  </a:lnTo>
                  <a:lnTo>
                    <a:pt x="3184" y="628"/>
                  </a:lnTo>
                  <a:lnTo>
                    <a:pt x="3192" y="630"/>
                  </a:lnTo>
                  <a:lnTo>
                    <a:pt x="3200" y="632"/>
                  </a:lnTo>
                  <a:lnTo>
                    <a:pt x="3200" y="632"/>
                  </a:lnTo>
                  <a:lnTo>
                    <a:pt x="3278" y="632"/>
                  </a:lnTo>
                  <a:lnTo>
                    <a:pt x="3278" y="632"/>
                  </a:lnTo>
                  <a:lnTo>
                    <a:pt x="3286" y="632"/>
                  </a:lnTo>
                  <a:lnTo>
                    <a:pt x="3290" y="634"/>
                  </a:lnTo>
                  <a:lnTo>
                    <a:pt x="3294" y="640"/>
                  </a:lnTo>
                  <a:lnTo>
                    <a:pt x="3296" y="646"/>
                  </a:lnTo>
                  <a:lnTo>
                    <a:pt x="3296" y="646"/>
                  </a:lnTo>
                  <a:lnTo>
                    <a:pt x="3298" y="664"/>
                  </a:lnTo>
                  <a:lnTo>
                    <a:pt x="3298" y="680"/>
                  </a:lnTo>
                  <a:lnTo>
                    <a:pt x="3298" y="680"/>
                  </a:lnTo>
                  <a:lnTo>
                    <a:pt x="3298" y="1008"/>
                  </a:lnTo>
                  <a:lnTo>
                    <a:pt x="3298" y="1008"/>
                  </a:lnTo>
                  <a:lnTo>
                    <a:pt x="3298" y="1032"/>
                  </a:lnTo>
                  <a:lnTo>
                    <a:pt x="3300" y="1038"/>
                  </a:lnTo>
                  <a:lnTo>
                    <a:pt x="3304" y="1044"/>
                  </a:lnTo>
                  <a:lnTo>
                    <a:pt x="3308" y="1048"/>
                  </a:lnTo>
                  <a:lnTo>
                    <a:pt x="3316" y="1048"/>
                  </a:lnTo>
                  <a:lnTo>
                    <a:pt x="3338" y="1050"/>
                  </a:lnTo>
                  <a:lnTo>
                    <a:pt x="3338" y="1050"/>
                  </a:lnTo>
                  <a:lnTo>
                    <a:pt x="3358" y="1052"/>
                  </a:lnTo>
                  <a:lnTo>
                    <a:pt x="3366" y="1054"/>
                  </a:lnTo>
                  <a:lnTo>
                    <a:pt x="3370" y="1056"/>
                  </a:lnTo>
                  <a:lnTo>
                    <a:pt x="3374" y="1060"/>
                  </a:lnTo>
                  <a:lnTo>
                    <a:pt x="3378" y="1066"/>
                  </a:lnTo>
                  <a:lnTo>
                    <a:pt x="3384" y="1086"/>
                  </a:lnTo>
                  <a:lnTo>
                    <a:pt x="3384" y="1086"/>
                  </a:lnTo>
                  <a:lnTo>
                    <a:pt x="3386" y="1090"/>
                  </a:lnTo>
                  <a:lnTo>
                    <a:pt x="3390" y="1094"/>
                  </a:lnTo>
                  <a:lnTo>
                    <a:pt x="3390" y="1094"/>
                  </a:lnTo>
                  <a:lnTo>
                    <a:pt x="3400" y="1096"/>
                  </a:lnTo>
                  <a:lnTo>
                    <a:pt x="3408" y="1096"/>
                  </a:lnTo>
                  <a:lnTo>
                    <a:pt x="3426" y="1096"/>
                  </a:lnTo>
                  <a:lnTo>
                    <a:pt x="3426" y="1096"/>
                  </a:lnTo>
                  <a:lnTo>
                    <a:pt x="3442" y="1098"/>
                  </a:lnTo>
                  <a:lnTo>
                    <a:pt x="3448" y="1100"/>
                  </a:lnTo>
                  <a:lnTo>
                    <a:pt x="3452" y="1104"/>
                  </a:lnTo>
                  <a:lnTo>
                    <a:pt x="3456" y="1108"/>
                  </a:lnTo>
                  <a:lnTo>
                    <a:pt x="3458" y="1114"/>
                  </a:lnTo>
                  <a:lnTo>
                    <a:pt x="3460" y="1130"/>
                  </a:lnTo>
                  <a:lnTo>
                    <a:pt x="3460" y="1130"/>
                  </a:lnTo>
                  <a:lnTo>
                    <a:pt x="3460" y="1160"/>
                  </a:lnTo>
                  <a:lnTo>
                    <a:pt x="3462" y="1192"/>
                  </a:lnTo>
                  <a:lnTo>
                    <a:pt x="3462" y="1192"/>
                  </a:lnTo>
                  <a:lnTo>
                    <a:pt x="3464" y="1202"/>
                  </a:lnTo>
                  <a:lnTo>
                    <a:pt x="3468" y="1208"/>
                  </a:lnTo>
                  <a:lnTo>
                    <a:pt x="3474" y="1212"/>
                  </a:lnTo>
                  <a:lnTo>
                    <a:pt x="3484" y="1214"/>
                  </a:lnTo>
                  <a:lnTo>
                    <a:pt x="3484" y="1214"/>
                  </a:lnTo>
                  <a:lnTo>
                    <a:pt x="3492" y="1214"/>
                  </a:lnTo>
                  <a:lnTo>
                    <a:pt x="3492" y="1214"/>
                  </a:lnTo>
                  <a:lnTo>
                    <a:pt x="3518" y="1214"/>
                  </a:lnTo>
                  <a:lnTo>
                    <a:pt x="3526" y="1212"/>
                  </a:lnTo>
                  <a:lnTo>
                    <a:pt x="3532" y="1210"/>
                  </a:lnTo>
                  <a:lnTo>
                    <a:pt x="3536" y="1204"/>
                  </a:lnTo>
                  <a:lnTo>
                    <a:pt x="3538" y="1196"/>
                  </a:lnTo>
                  <a:lnTo>
                    <a:pt x="3538" y="1170"/>
                  </a:lnTo>
                  <a:lnTo>
                    <a:pt x="3538" y="1170"/>
                  </a:lnTo>
                  <a:lnTo>
                    <a:pt x="3538" y="884"/>
                  </a:lnTo>
                  <a:lnTo>
                    <a:pt x="3538" y="884"/>
                  </a:lnTo>
                  <a:lnTo>
                    <a:pt x="3540" y="860"/>
                  </a:lnTo>
                  <a:lnTo>
                    <a:pt x="3542" y="852"/>
                  </a:lnTo>
                  <a:lnTo>
                    <a:pt x="3546" y="846"/>
                  </a:lnTo>
                  <a:lnTo>
                    <a:pt x="3552" y="842"/>
                  </a:lnTo>
                  <a:lnTo>
                    <a:pt x="3560" y="840"/>
                  </a:lnTo>
                  <a:lnTo>
                    <a:pt x="3586" y="838"/>
                  </a:lnTo>
                  <a:lnTo>
                    <a:pt x="3586" y="838"/>
                  </a:lnTo>
                  <a:lnTo>
                    <a:pt x="3694" y="838"/>
                  </a:lnTo>
                  <a:lnTo>
                    <a:pt x="3694" y="838"/>
                  </a:lnTo>
                  <a:lnTo>
                    <a:pt x="3718" y="840"/>
                  </a:lnTo>
                  <a:lnTo>
                    <a:pt x="3726" y="842"/>
                  </a:lnTo>
                  <a:lnTo>
                    <a:pt x="3732" y="846"/>
                  </a:lnTo>
                  <a:lnTo>
                    <a:pt x="3736" y="850"/>
                  </a:lnTo>
                  <a:lnTo>
                    <a:pt x="3738" y="858"/>
                  </a:lnTo>
                  <a:lnTo>
                    <a:pt x="3740" y="882"/>
                  </a:lnTo>
                  <a:lnTo>
                    <a:pt x="3740" y="882"/>
                  </a:lnTo>
                  <a:lnTo>
                    <a:pt x="3740" y="900"/>
                  </a:lnTo>
                  <a:lnTo>
                    <a:pt x="3742" y="908"/>
                  </a:lnTo>
                  <a:lnTo>
                    <a:pt x="3748" y="916"/>
                  </a:lnTo>
                  <a:lnTo>
                    <a:pt x="3748" y="916"/>
                  </a:lnTo>
                  <a:lnTo>
                    <a:pt x="3772" y="926"/>
                  </a:lnTo>
                  <a:lnTo>
                    <a:pt x="3780" y="930"/>
                  </a:lnTo>
                  <a:lnTo>
                    <a:pt x="3786" y="936"/>
                  </a:lnTo>
                  <a:lnTo>
                    <a:pt x="3788" y="942"/>
                  </a:lnTo>
                  <a:lnTo>
                    <a:pt x="3790" y="952"/>
                  </a:lnTo>
                  <a:lnTo>
                    <a:pt x="3790" y="978"/>
                  </a:lnTo>
                  <a:lnTo>
                    <a:pt x="3790" y="978"/>
                  </a:lnTo>
                  <a:lnTo>
                    <a:pt x="3790" y="1024"/>
                  </a:lnTo>
                  <a:lnTo>
                    <a:pt x="3792" y="1050"/>
                  </a:lnTo>
                  <a:lnTo>
                    <a:pt x="3794" y="1076"/>
                  </a:lnTo>
                  <a:lnTo>
                    <a:pt x="3794" y="1076"/>
                  </a:lnTo>
                  <a:lnTo>
                    <a:pt x="3800" y="1066"/>
                  </a:lnTo>
                  <a:lnTo>
                    <a:pt x="3802" y="1058"/>
                  </a:lnTo>
                  <a:lnTo>
                    <a:pt x="3802" y="1044"/>
                  </a:lnTo>
                  <a:lnTo>
                    <a:pt x="3802" y="1044"/>
                  </a:lnTo>
                  <a:lnTo>
                    <a:pt x="3804" y="962"/>
                  </a:lnTo>
                  <a:lnTo>
                    <a:pt x="3802" y="880"/>
                  </a:lnTo>
                  <a:lnTo>
                    <a:pt x="3802" y="880"/>
                  </a:lnTo>
                  <a:lnTo>
                    <a:pt x="3802" y="870"/>
                  </a:lnTo>
                  <a:lnTo>
                    <a:pt x="3804" y="862"/>
                  </a:lnTo>
                  <a:lnTo>
                    <a:pt x="3806" y="854"/>
                  </a:lnTo>
                  <a:lnTo>
                    <a:pt x="3810" y="848"/>
                  </a:lnTo>
                  <a:lnTo>
                    <a:pt x="3816" y="842"/>
                  </a:lnTo>
                  <a:lnTo>
                    <a:pt x="3822" y="838"/>
                  </a:lnTo>
                  <a:lnTo>
                    <a:pt x="3838" y="830"/>
                  </a:lnTo>
                  <a:lnTo>
                    <a:pt x="3838" y="830"/>
                  </a:lnTo>
                  <a:lnTo>
                    <a:pt x="3916" y="806"/>
                  </a:lnTo>
                  <a:lnTo>
                    <a:pt x="3992" y="780"/>
                  </a:lnTo>
                  <a:lnTo>
                    <a:pt x="3992" y="780"/>
                  </a:lnTo>
                  <a:lnTo>
                    <a:pt x="4006" y="774"/>
                  </a:lnTo>
                  <a:lnTo>
                    <a:pt x="4020" y="768"/>
                  </a:lnTo>
                  <a:lnTo>
                    <a:pt x="4036" y="766"/>
                  </a:lnTo>
                  <a:lnTo>
                    <a:pt x="4042" y="764"/>
                  </a:lnTo>
                  <a:lnTo>
                    <a:pt x="4050" y="766"/>
                  </a:lnTo>
                  <a:lnTo>
                    <a:pt x="4050" y="766"/>
                  </a:lnTo>
                  <a:lnTo>
                    <a:pt x="4056" y="774"/>
                  </a:lnTo>
                  <a:lnTo>
                    <a:pt x="4060" y="782"/>
                  </a:lnTo>
                  <a:lnTo>
                    <a:pt x="4060" y="800"/>
                  </a:lnTo>
                  <a:lnTo>
                    <a:pt x="4060" y="800"/>
                  </a:lnTo>
                  <a:lnTo>
                    <a:pt x="4060" y="892"/>
                  </a:lnTo>
                  <a:lnTo>
                    <a:pt x="4060" y="892"/>
                  </a:lnTo>
                  <a:lnTo>
                    <a:pt x="4062" y="902"/>
                  </a:lnTo>
                  <a:lnTo>
                    <a:pt x="4064" y="912"/>
                  </a:lnTo>
                  <a:lnTo>
                    <a:pt x="4072" y="918"/>
                  </a:lnTo>
                  <a:lnTo>
                    <a:pt x="4080" y="924"/>
                  </a:lnTo>
                  <a:lnTo>
                    <a:pt x="4080" y="924"/>
                  </a:lnTo>
                  <a:lnTo>
                    <a:pt x="4096" y="932"/>
                  </a:lnTo>
                  <a:lnTo>
                    <a:pt x="4112" y="940"/>
                  </a:lnTo>
                  <a:lnTo>
                    <a:pt x="4128" y="944"/>
                  </a:lnTo>
                  <a:lnTo>
                    <a:pt x="4146" y="946"/>
                  </a:lnTo>
                  <a:lnTo>
                    <a:pt x="4146" y="946"/>
                  </a:lnTo>
                  <a:lnTo>
                    <a:pt x="4152" y="948"/>
                  </a:lnTo>
                  <a:lnTo>
                    <a:pt x="4158" y="950"/>
                  </a:lnTo>
                  <a:lnTo>
                    <a:pt x="4160" y="954"/>
                  </a:lnTo>
                  <a:lnTo>
                    <a:pt x="4164" y="960"/>
                  </a:lnTo>
                  <a:lnTo>
                    <a:pt x="4166" y="972"/>
                  </a:lnTo>
                  <a:lnTo>
                    <a:pt x="4170" y="982"/>
                  </a:lnTo>
                  <a:lnTo>
                    <a:pt x="4170" y="982"/>
                  </a:lnTo>
                  <a:lnTo>
                    <a:pt x="4178" y="974"/>
                  </a:lnTo>
                  <a:lnTo>
                    <a:pt x="4182" y="964"/>
                  </a:lnTo>
                  <a:lnTo>
                    <a:pt x="4184" y="954"/>
                  </a:lnTo>
                  <a:lnTo>
                    <a:pt x="4184" y="944"/>
                  </a:lnTo>
                  <a:lnTo>
                    <a:pt x="4184" y="944"/>
                  </a:lnTo>
                  <a:lnTo>
                    <a:pt x="4184" y="782"/>
                  </a:lnTo>
                  <a:lnTo>
                    <a:pt x="4184" y="782"/>
                  </a:lnTo>
                  <a:lnTo>
                    <a:pt x="4184" y="760"/>
                  </a:lnTo>
                  <a:lnTo>
                    <a:pt x="4188" y="750"/>
                  </a:lnTo>
                  <a:lnTo>
                    <a:pt x="4194" y="742"/>
                  </a:lnTo>
                  <a:lnTo>
                    <a:pt x="4194" y="742"/>
                  </a:lnTo>
                  <a:lnTo>
                    <a:pt x="4236" y="736"/>
                  </a:lnTo>
                  <a:lnTo>
                    <a:pt x="4278" y="734"/>
                  </a:lnTo>
                  <a:lnTo>
                    <a:pt x="4298" y="734"/>
                  </a:lnTo>
                  <a:lnTo>
                    <a:pt x="4320" y="736"/>
                  </a:lnTo>
                  <a:lnTo>
                    <a:pt x="4340" y="740"/>
                  </a:lnTo>
                  <a:lnTo>
                    <a:pt x="4360" y="744"/>
                  </a:lnTo>
                  <a:lnTo>
                    <a:pt x="4360" y="744"/>
                  </a:lnTo>
                  <a:lnTo>
                    <a:pt x="4370" y="744"/>
                  </a:lnTo>
                  <a:lnTo>
                    <a:pt x="4376" y="744"/>
                  </a:lnTo>
                  <a:lnTo>
                    <a:pt x="4382" y="746"/>
                  </a:lnTo>
                  <a:lnTo>
                    <a:pt x="4388" y="750"/>
                  </a:lnTo>
                  <a:lnTo>
                    <a:pt x="4390" y="756"/>
                  </a:lnTo>
                  <a:lnTo>
                    <a:pt x="4392" y="762"/>
                  </a:lnTo>
                  <a:lnTo>
                    <a:pt x="4394" y="778"/>
                  </a:lnTo>
                  <a:lnTo>
                    <a:pt x="4394" y="778"/>
                  </a:lnTo>
                  <a:lnTo>
                    <a:pt x="4394" y="830"/>
                  </a:lnTo>
                  <a:lnTo>
                    <a:pt x="4394" y="880"/>
                  </a:lnTo>
                  <a:lnTo>
                    <a:pt x="4394" y="980"/>
                  </a:lnTo>
                  <a:lnTo>
                    <a:pt x="4394" y="980"/>
                  </a:lnTo>
                  <a:lnTo>
                    <a:pt x="4398" y="986"/>
                  </a:lnTo>
                  <a:lnTo>
                    <a:pt x="4400" y="992"/>
                  </a:lnTo>
                  <a:lnTo>
                    <a:pt x="4402" y="1002"/>
                  </a:lnTo>
                  <a:lnTo>
                    <a:pt x="4402" y="1026"/>
                  </a:lnTo>
                  <a:lnTo>
                    <a:pt x="4402" y="1026"/>
                  </a:lnTo>
                  <a:lnTo>
                    <a:pt x="4402" y="1102"/>
                  </a:lnTo>
                  <a:lnTo>
                    <a:pt x="4402" y="1102"/>
                  </a:lnTo>
                  <a:lnTo>
                    <a:pt x="4402" y="1108"/>
                  </a:lnTo>
                  <a:lnTo>
                    <a:pt x="4404" y="1112"/>
                  </a:lnTo>
                  <a:lnTo>
                    <a:pt x="4406" y="1114"/>
                  </a:lnTo>
                  <a:lnTo>
                    <a:pt x="4408" y="1116"/>
                  </a:lnTo>
                  <a:lnTo>
                    <a:pt x="4416" y="1118"/>
                  </a:lnTo>
                  <a:lnTo>
                    <a:pt x="4424" y="1118"/>
                  </a:lnTo>
                  <a:lnTo>
                    <a:pt x="4424" y="1118"/>
                  </a:lnTo>
                  <a:lnTo>
                    <a:pt x="4444" y="1120"/>
                  </a:lnTo>
                  <a:lnTo>
                    <a:pt x="4454" y="1124"/>
                  </a:lnTo>
                  <a:lnTo>
                    <a:pt x="4462" y="1130"/>
                  </a:lnTo>
                  <a:lnTo>
                    <a:pt x="4462" y="1130"/>
                  </a:lnTo>
                  <a:lnTo>
                    <a:pt x="4474" y="1134"/>
                  </a:lnTo>
                  <a:lnTo>
                    <a:pt x="4480" y="1136"/>
                  </a:lnTo>
                  <a:lnTo>
                    <a:pt x="4486" y="1138"/>
                  </a:lnTo>
                  <a:lnTo>
                    <a:pt x="4492" y="1136"/>
                  </a:lnTo>
                  <a:lnTo>
                    <a:pt x="4496" y="1134"/>
                  </a:lnTo>
                  <a:lnTo>
                    <a:pt x="4500" y="1128"/>
                  </a:lnTo>
                  <a:lnTo>
                    <a:pt x="4504" y="1120"/>
                  </a:lnTo>
                  <a:lnTo>
                    <a:pt x="4504" y="1120"/>
                  </a:lnTo>
                  <a:lnTo>
                    <a:pt x="4504" y="1058"/>
                  </a:lnTo>
                  <a:lnTo>
                    <a:pt x="4504" y="1058"/>
                  </a:lnTo>
                  <a:lnTo>
                    <a:pt x="4504" y="1044"/>
                  </a:lnTo>
                  <a:lnTo>
                    <a:pt x="4508" y="1032"/>
                  </a:lnTo>
                  <a:lnTo>
                    <a:pt x="4510" y="1028"/>
                  </a:lnTo>
                  <a:lnTo>
                    <a:pt x="4514" y="1022"/>
                  </a:lnTo>
                  <a:lnTo>
                    <a:pt x="4520" y="1018"/>
                  </a:lnTo>
                  <a:lnTo>
                    <a:pt x="4528" y="1016"/>
                  </a:lnTo>
                  <a:lnTo>
                    <a:pt x="4528" y="1016"/>
                  </a:lnTo>
                  <a:lnTo>
                    <a:pt x="4532" y="1012"/>
                  </a:lnTo>
                  <a:lnTo>
                    <a:pt x="4536" y="1010"/>
                  </a:lnTo>
                  <a:lnTo>
                    <a:pt x="4540" y="1004"/>
                  </a:lnTo>
                  <a:lnTo>
                    <a:pt x="4542" y="1000"/>
                  </a:lnTo>
                  <a:lnTo>
                    <a:pt x="4542" y="990"/>
                  </a:lnTo>
                  <a:lnTo>
                    <a:pt x="4542" y="980"/>
                  </a:lnTo>
                  <a:lnTo>
                    <a:pt x="4542" y="980"/>
                  </a:lnTo>
                  <a:lnTo>
                    <a:pt x="4542" y="964"/>
                  </a:lnTo>
                  <a:lnTo>
                    <a:pt x="4544" y="950"/>
                  </a:lnTo>
                  <a:lnTo>
                    <a:pt x="4548" y="936"/>
                  </a:lnTo>
                  <a:lnTo>
                    <a:pt x="4552" y="928"/>
                  </a:lnTo>
                  <a:lnTo>
                    <a:pt x="4558" y="922"/>
                  </a:lnTo>
                  <a:lnTo>
                    <a:pt x="4558" y="922"/>
                  </a:lnTo>
                  <a:lnTo>
                    <a:pt x="4562" y="914"/>
                  </a:lnTo>
                  <a:lnTo>
                    <a:pt x="4564" y="904"/>
                  </a:lnTo>
                  <a:lnTo>
                    <a:pt x="4564" y="884"/>
                  </a:lnTo>
                  <a:lnTo>
                    <a:pt x="4564" y="884"/>
                  </a:lnTo>
                  <a:lnTo>
                    <a:pt x="4566" y="766"/>
                  </a:lnTo>
                  <a:lnTo>
                    <a:pt x="4564" y="646"/>
                  </a:lnTo>
                  <a:lnTo>
                    <a:pt x="4564" y="646"/>
                  </a:lnTo>
                  <a:lnTo>
                    <a:pt x="4564" y="628"/>
                  </a:lnTo>
                  <a:lnTo>
                    <a:pt x="4566" y="620"/>
                  </a:lnTo>
                  <a:lnTo>
                    <a:pt x="4568" y="610"/>
                  </a:lnTo>
                  <a:lnTo>
                    <a:pt x="4568" y="610"/>
                  </a:lnTo>
                  <a:lnTo>
                    <a:pt x="4570" y="604"/>
                  </a:lnTo>
                  <a:lnTo>
                    <a:pt x="4574" y="600"/>
                  </a:lnTo>
                  <a:lnTo>
                    <a:pt x="4578" y="598"/>
                  </a:lnTo>
                  <a:lnTo>
                    <a:pt x="4586" y="596"/>
                  </a:lnTo>
                  <a:lnTo>
                    <a:pt x="4586" y="596"/>
                  </a:lnTo>
                  <a:lnTo>
                    <a:pt x="4624" y="596"/>
                  </a:lnTo>
                  <a:lnTo>
                    <a:pt x="4660" y="594"/>
                  </a:lnTo>
                  <a:lnTo>
                    <a:pt x="4698" y="592"/>
                  </a:lnTo>
                  <a:lnTo>
                    <a:pt x="4736" y="592"/>
                  </a:lnTo>
                  <a:lnTo>
                    <a:pt x="4736" y="592"/>
                  </a:lnTo>
                  <a:lnTo>
                    <a:pt x="4748" y="592"/>
                  </a:lnTo>
                  <a:lnTo>
                    <a:pt x="4754" y="594"/>
                  </a:lnTo>
                  <a:lnTo>
                    <a:pt x="4760" y="598"/>
                  </a:lnTo>
                  <a:lnTo>
                    <a:pt x="4760" y="598"/>
                  </a:lnTo>
                  <a:lnTo>
                    <a:pt x="4764" y="606"/>
                  </a:lnTo>
                  <a:lnTo>
                    <a:pt x="4766" y="616"/>
                  </a:lnTo>
                  <a:lnTo>
                    <a:pt x="4766" y="636"/>
                  </a:lnTo>
                  <a:lnTo>
                    <a:pt x="4766" y="636"/>
                  </a:lnTo>
                  <a:lnTo>
                    <a:pt x="4766" y="948"/>
                  </a:lnTo>
                  <a:lnTo>
                    <a:pt x="4766" y="948"/>
                  </a:lnTo>
                  <a:lnTo>
                    <a:pt x="4768" y="974"/>
                  </a:lnTo>
                  <a:lnTo>
                    <a:pt x="4770" y="998"/>
                  </a:lnTo>
                  <a:lnTo>
                    <a:pt x="4770" y="998"/>
                  </a:lnTo>
                  <a:lnTo>
                    <a:pt x="4772" y="1008"/>
                  </a:lnTo>
                  <a:lnTo>
                    <a:pt x="4776" y="1012"/>
                  </a:lnTo>
                  <a:lnTo>
                    <a:pt x="4782" y="1014"/>
                  </a:lnTo>
                  <a:lnTo>
                    <a:pt x="4790" y="1014"/>
                  </a:lnTo>
                  <a:lnTo>
                    <a:pt x="4790" y="1014"/>
                  </a:lnTo>
                  <a:lnTo>
                    <a:pt x="4802" y="1006"/>
                  </a:lnTo>
                  <a:lnTo>
                    <a:pt x="4814" y="1002"/>
                  </a:lnTo>
                  <a:lnTo>
                    <a:pt x="4814" y="1002"/>
                  </a:lnTo>
                  <a:lnTo>
                    <a:pt x="4848" y="1000"/>
                  </a:lnTo>
                  <a:lnTo>
                    <a:pt x="4882" y="1000"/>
                  </a:lnTo>
                  <a:lnTo>
                    <a:pt x="4950" y="1000"/>
                  </a:lnTo>
                  <a:lnTo>
                    <a:pt x="4950" y="1000"/>
                  </a:lnTo>
                  <a:lnTo>
                    <a:pt x="4960" y="1002"/>
                  </a:lnTo>
                  <a:lnTo>
                    <a:pt x="4970" y="1004"/>
                  </a:lnTo>
                  <a:lnTo>
                    <a:pt x="4978" y="1010"/>
                  </a:lnTo>
                  <a:lnTo>
                    <a:pt x="4982" y="1020"/>
                  </a:lnTo>
                  <a:lnTo>
                    <a:pt x="4982" y="1020"/>
                  </a:lnTo>
                  <a:lnTo>
                    <a:pt x="4984" y="1026"/>
                  </a:lnTo>
                  <a:lnTo>
                    <a:pt x="4986" y="1030"/>
                  </a:lnTo>
                  <a:lnTo>
                    <a:pt x="4988" y="1034"/>
                  </a:lnTo>
                  <a:lnTo>
                    <a:pt x="4988" y="1034"/>
                  </a:lnTo>
                  <a:lnTo>
                    <a:pt x="4992" y="1020"/>
                  </a:lnTo>
                  <a:lnTo>
                    <a:pt x="4996" y="1014"/>
                  </a:lnTo>
                  <a:lnTo>
                    <a:pt x="5000" y="1008"/>
                  </a:lnTo>
                  <a:lnTo>
                    <a:pt x="5004" y="1004"/>
                  </a:lnTo>
                  <a:lnTo>
                    <a:pt x="5010" y="1002"/>
                  </a:lnTo>
                  <a:lnTo>
                    <a:pt x="5018" y="1000"/>
                  </a:lnTo>
                  <a:lnTo>
                    <a:pt x="5026" y="1000"/>
                  </a:lnTo>
                  <a:lnTo>
                    <a:pt x="5026" y="1000"/>
                  </a:lnTo>
                  <a:lnTo>
                    <a:pt x="5034" y="1002"/>
                  </a:lnTo>
                  <a:lnTo>
                    <a:pt x="5040" y="1004"/>
                  </a:lnTo>
                  <a:lnTo>
                    <a:pt x="5044" y="1010"/>
                  </a:lnTo>
                  <a:lnTo>
                    <a:pt x="5046" y="1016"/>
                  </a:lnTo>
                  <a:lnTo>
                    <a:pt x="5046" y="1016"/>
                  </a:lnTo>
                  <a:lnTo>
                    <a:pt x="5048" y="1090"/>
                  </a:lnTo>
                  <a:lnTo>
                    <a:pt x="5046" y="1126"/>
                  </a:lnTo>
                  <a:lnTo>
                    <a:pt x="5046" y="1144"/>
                  </a:lnTo>
                  <a:lnTo>
                    <a:pt x="5042" y="1162"/>
                  </a:lnTo>
                  <a:lnTo>
                    <a:pt x="5042" y="1162"/>
                  </a:lnTo>
                  <a:lnTo>
                    <a:pt x="5038" y="1170"/>
                  </a:lnTo>
                  <a:lnTo>
                    <a:pt x="5040" y="1174"/>
                  </a:lnTo>
                  <a:lnTo>
                    <a:pt x="5044" y="1174"/>
                  </a:lnTo>
                  <a:lnTo>
                    <a:pt x="5050" y="1176"/>
                  </a:lnTo>
                  <a:lnTo>
                    <a:pt x="5050" y="1176"/>
                  </a:lnTo>
                  <a:lnTo>
                    <a:pt x="5086" y="1174"/>
                  </a:lnTo>
                  <a:lnTo>
                    <a:pt x="5122" y="1174"/>
                  </a:lnTo>
                  <a:lnTo>
                    <a:pt x="5122" y="1174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0" y="1170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2" y="1174"/>
                  </a:lnTo>
                  <a:lnTo>
                    <a:pt x="5120" y="1174"/>
                  </a:lnTo>
                  <a:lnTo>
                    <a:pt x="5120" y="1174"/>
                  </a:lnTo>
                  <a:lnTo>
                    <a:pt x="5052" y="1174"/>
                  </a:lnTo>
                  <a:lnTo>
                    <a:pt x="5052" y="1174"/>
                  </a:lnTo>
                  <a:lnTo>
                    <a:pt x="5048" y="1174"/>
                  </a:lnTo>
                  <a:lnTo>
                    <a:pt x="5042" y="1174"/>
                  </a:lnTo>
                  <a:lnTo>
                    <a:pt x="5042" y="1174"/>
                  </a:lnTo>
                  <a:lnTo>
                    <a:pt x="5040" y="1172"/>
                  </a:lnTo>
                  <a:lnTo>
                    <a:pt x="5040" y="1164"/>
                  </a:lnTo>
                  <a:lnTo>
                    <a:pt x="5040" y="1164"/>
                  </a:lnTo>
                  <a:lnTo>
                    <a:pt x="5048" y="1160"/>
                  </a:lnTo>
                  <a:lnTo>
                    <a:pt x="5056" y="1158"/>
                  </a:lnTo>
                  <a:lnTo>
                    <a:pt x="5072" y="1158"/>
                  </a:lnTo>
                  <a:lnTo>
                    <a:pt x="5090" y="1158"/>
                  </a:lnTo>
                  <a:lnTo>
                    <a:pt x="5106" y="1158"/>
                  </a:lnTo>
                  <a:lnTo>
                    <a:pt x="5106" y="1158"/>
                  </a:lnTo>
                  <a:lnTo>
                    <a:pt x="5116" y="1158"/>
                  </a:lnTo>
                  <a:lnTo>
                    <a:pt x="5124" y="1156"/>
                  </a:lnTo>
                  <a:lnTo>
                    <a:pt x="5132" y="1152"/>
                  </a:lnTo>
                  <a:lnTo>
                    <a:pt x="5134" y="1150"/>
                  </a:lnTo>
                  <a:lnTo>
                    <a:pt x="5136" y="1144"/>
                  </a:lnTo>
                  <a:lnTo>
                    <a:pt x="5136" y="1144"/>
                  </a:lnTo>
                  <a:lnTo>
                    <a:pt x="5138" y="1118"/>
                  </a:lnTo>
                  <a:lnTo>
                    <a:pt x="5138" y="1090"/>
                  </a:lnTo>
                  <a:lnTo>
                    <a:pt x="5138" y="1090"/>
                  </a:lnTo>
                  <a:lnTo>
                    <a:pt x="5136" y="964"/>
                  </a:lnTo>
                  <a:lnTo>
                    <a:pt x="5136" y="836"/>
                  </a:lnTo>
                  <a:lnTo>
                    <a:pt x="5136" y="836"/>
                  </a:lnTo>
                  <a:lnTo>
                    <a:pt x="5138" y="824"/>
                  </a:lnTo>
                  <a:lnTo>
                    <a:pt x="5140" y="812"/>
                  </a:lnTo>
                  <a:lnTo>
                    <a:pt x="5140" y="812"/>
                  </a:lnTo>
                  <a:lnTo>
                    <a:pt x="5144" y="808"/>
                  </a:lnTo>
                  <a:lnTo>
                    <a:pt x="5146" y="804"/>
                  </a:lnTo>
                  <a:lnTo>
                    <a:pt x="5146" y="804"/>
                  </a:lnTo>
                  <a:lnTo>
                    <a:pt x="5164" y="800"/>
                  </a:lnTo>
                  <a:lnTo>
                    <a:pt x="5182" y="798"/>
                  </a:lnTo>
                  <a:lnTo>
                    <a:pt x="5216" y="800"/>
                  </a:lnTo>
                  <a:lnTo>
                    <a:pt x="5216" y="800"/>
                  </a:lnTo>
                  <a:lnTo>
                    <a:pt x="5222" y="800"/>
                  </a:lnTo>
                  <a:lnTo>
                    <a:pt x="5228" y="802"/>
                  </a:lnTo>
                  <a:lnTo>
                    <a:pt x="5232" y="806"/>
                  </a:lnTo>
                  <a:lnTo>
                    <a:pt x="5236" y="810"/>
                  </a:lnTo>
                  <a:lnTo>
                    <a:pt x="5238" y="820"/>
                  </a:lnTo>
                  <a:lnTo>
                    <a:pt x="5240" y="832"/>
                  </a:lnTo>
                  <a:lnTo>
                    <a:pt x="5240" y="832"/>
                  </a:lnTo>
                  <a:lnTo>
                    <a:pt x="5238" y="884"/>
                  </a:lnTo>
                  <a:lnTo>
                    <a:pt x="5238" y="938"/>
                  </a:lnTo>
                  <a:lnTo>
                    <a:pt x="5238" y="1044"/>
                  </a:lnTo>
                  <a:lnTo>
                    <a:pt x="5238" y="1044"/>
                  </a:lnTo>
                  <a:lnTo>
                    <a:pt x="5238" y="1052"/>
                  </a:lnTo>
                  <a:lnTo>
                    <a:pt x="5238" y="1052"/>
                  </a:lnTo>
                  <a:lnTo>
                    <a:pt x="5244" y="1056"/>
                  </a:lnTo>
                  <a:lnTo>
                    <a:pt x="5250" y="1058"/>
                  </a:lnTo>
                  <a:lnTo>
                    <a:pt x="5264" y="1058"/>
                  </a:lnTo>
                  <a:lnTo>
                    <a:pt x="5278" y="1056"/>
                  </a:lnTo>
                  <a:lnTo>
                    <a:pt x="5290" y="1056"/>
                  </a:lnTo>
                  <a:lnTo>
                    <a:pt x="5290" y="1056"/>
                  </a:lnTo>
                  <a:lnTo>
                    <a:pt x="5300" y="1056"/>
                  </a:lnTo>
                  <a:lnTo>
                    <a:pt x="5300" y="1056"/>
                  </a:lnTo>
                  <a:lnTo>
                    <a:pt x="5316" y="1058"/>
                  </a:lnTo>
                  <a:lnTo>
                    <a:pt x="5324" y="1060"/>
                  </a:lnTo>
                  <a:lnTo>
                    <a:pt x="5332" y="1064"/>
                  </a:lnTo>
                  <a:lnTo>
                    <a:pt x="5332" y="1064"/>
                  </a:lnTo>
                  <a:lnTo>
                    <a:pt x="5336" y="1070"/>
                  </a:lnTo>
                  <a:lnTo>
                    <a:pt x="5338" y="1078"/>
                  </a:lnTo>
                  <a:lnTo>
                    <a:pt x="5340" y="1092"/>
                  </a:lnTo>
                  <a:lnTo>
                    <a:pt x="5340" y="1092"/>
                  </a:lnTo>
                  <a:lnTo>
                    <a:pt x="5344" y="1100"/>
                  </a:lnTo>
                  <a:lnTo>
                    <a:pt x="5344" y="1100"/>
                  </a:lnTo>
                  <a:lnTo>
                    <a:pt x="5350" y="1102"/>
                  </a:lnTo>
                  <a:lnTo>
                    <a:pt x="5358" y="1102"/>
                  </a:lnTo>
                  <a:lnTo>
                    <a:pt x="5372" y="1102"/>
                  </a:lnTo>
                  <a:lnTo>
                    <a:pt x="5372" y="1102"/>
                  </a:lnTo>
                  <a:lnTo>
                    <a:pt x="5392" y="1104"/>
                  </a:lnTo>
                  <a:lnTo>
                    <a:pt x="5400" y="1106"/>
                  </a:lnTo>
                  <a:lnTo>
                    <a:pt x="5404" y="1108"/>
                  </a:lnTo>
                  <a:lnTo>
                    <a:pt x="5406" y="1112"/>
                  </a:lnTo>
                  <a:lnTo>
                    <a:pt x="5410" y="1120"/>
                  </a:lnTo>
                  <a:lnTo>
                    <a:pt x="5412" y="1140"/>
                  </a:lnTo>
                  <a:lnTo>
                    <a:pt x="5412" y="1140"/>
                  </a:lnTo>
                  <a:lnTo>
                    <a:pt x="5412" y="1146"/>
                  </a:lnTo>
                  <a:lnTo>
                    <a:pt x="5414" y="1150"/>
                  </a:lnTo>
                  <a:lnTo>
                    <a:pt x="5414" y="1150"/>
                  </a:lnTo>
                  <a:lnTo>
                    <a:pt x="5432" y="1154"/>
                  </a:lnTo>
                  <a:lnTo>
                    <a:pt x="5448" y="1154"/>
                  </a:lnTo>
                  <a:lnTo>
                    <a:pt x="5466" y="1152"/>
                  </a:lnTo>
                  <a:lnTo>
                    <a:pt x="5482" y="1148"/>
                  </a:lnTo>
                  <a:lnTo>
                    <a:pt x="5482" y="1148"/>
                  </a:lnTo>
                  <a:lnTo>
                    <a:pt x="5484" y="1144"/>
                  </a:lnTo>
                  <a:lnTo>
                    <a:pt x="5486" y="1138"/>
                  </a:lnTo>
                  <a:lnTo>
                    <a:pt x="5486" y="1138"/>
                  </a:lnTo>
                  <a:lnTo>
                    <a:pt x="5486" y="1096"/>
                  </a:lnTo>
                  <a:lnTo>
                    <a:pt x="5486" y="1054"/>
                  </a:lnTo>
                  <a:lnTo>
                    <a:pt x="5486" y="1054"/>
                  </a:lnTo>
                  <a:lnTo>
                    <a:pt x="5488" y="1036"/>
                  </a:lnTo>
                  <a:lnTo>
                    <a:pt x="5490" y="1030"/>
                  </a:lnTo>
                  <a:lnTo>
                    <a:pt x="5492" y="1026"/>
                  </a:lnTo>
                  <a:lnTo>
                    <a:pt x="5498" y="1022"/>
                  </a:lnTo>
                  <a:lnTo>
                    <a:pt x="5504" y="1020"/>
                  </a:lnTo>
                  <a:lnTo>
                    <a:pt x="5522" y="1018"/>
                  </a:lnTo>
                  <a:lnTo>
                    <a:pt x="5522" y="1018"/>
                  </a:lnTo>
                  <a:lnTo>
                    <a:pt x="5536" y="1018"/>
                  </a:lnTo>
                  <a:lnTo>
                    <a:pt x="5542" y="1016"/>
                  </a:lnTo>
                  <a:lnTo>
                    <a:pt x="5548" y="1014"/>
                  </a:lnTo>
                  <a:lnTo>
                    <a:pt x="5548" y="1014"/>
                  </a:lnTo>
                  <a:lnTo>
                    <a:pt x="5550" y="1006"/>
                  </a:lnTo>
                  <a:lnTo>
                    <a:pt x="5552" y="1000"/>
                  </a:lnTo>
                  <a:lnTo>
                    <a:pt x="5552" y="1000"/>
                  </a:lnTo>
                  <a:lnTo>
                    <a:pt x="5552" y="994"/>
                  </a:lnTo>
                  <a:lnTo>
                    <a:pt x="5552" y="994"/>
                  </a:lnTo>
                  <a:lnTo>
                    <a:pt x="5552" y="970"/>
                  </a:lnTo>
                  <a:lnTo>
                    <a:pt x="5554" y="952"/>
                  </a:lnTo>
                  <a:lnTo>
                    <a:pt x="5556" y="938"/>
                  </a:lnTo>
                  <a:lnTo>
                    <a:pt x="5562" y="930"/>
                  </a:lnTo>
                  <a:lnTo>
                    <a:pt x="5570" y="924"/>
                  </a:lnTo>
                  <a:lnTo>
                    <a:pt x="5584" y="922"/>
                  </a:lnTo>
                  <a:lnTo>
                    <a:pt x="5602" y="922"/>
                  </a:lnTo>
                  <a:lnTo>
                    <a:pt x="5628" y="922"/>
                  </a:lnTo>
                  <a:lnTo>
                    <a:pt x="5628" y="922"/>
                  </a:lnTo>
                  <a:lnTo>
                    <a:pt x="5664" y="920"/>
                  </a:lnTo>
                  <a:lnTo>
                    <a:pt x="5674" y="920"/>
                  </a:lnTo>
                  <a:lnTo>
                    <a:pt x="5682" y="922"/>
                  </a:lnTo>
                  <a:lnTo>
                    <a:pt x="5692" y="926"/>
                  </a:lnTo>
                  <a:lnTo>
                    <a:pt x="5700" y="930"/>
                  </a:lnTo>
                  <a:lnTo>
                    <a:pt x="5700" y="930"/>
                  </a:lnTo>
                  <a:lnTo>
                    <a:pt x="5706" y="938"/>
                  </a:lnTo>
                  <a:lnTo>
                    <a:pt x="5706" y="944"/>
                  </a:lnTo>
                  <a:lnTo>
                    <a:pt x="5706" y="960"/>
                  </a:lnTo>
                  <a:lnTo>
                    <a:pt x="5706" y="960"/>
                  </a:lnTo>
                  <a:lnTo>
                    <a:pt x="5706" y="1222"/>
                  </a:lnTo>
                  <a:lnTo>
                    <a:pt x="5708" y="1484"/>
                  </a:lnTo>
                  <a:lnTo>
                    <a:pt x="5708" y="1484"/>
                  </a:lnTo>
                  <a:lnTo>
                    <a:pt x="5706" y="1502"/>
                  </a:lnTo>
                  <a:lnTo>
                    <a:pt x="5704" y="1508"/>
                  </a:lnTo>
                  <a:lnTo>
                    <a:pt x="5700" y="1512"/>
                  </a:lnTo>
                  <a:lnTo>
                    <a:pt x="5696" y="1516"/>
                  </a:lnTo>
                  <a:lnTo>
                    <a:pt x="5690" y="1518"/>
                  </a:lnTo>
                  <a:lnTo>
                    <a:pt x="5672" y="1518"/>
                  </a:lnTo>
                  <a:lnTo>
                    <a:pt x="5672" y="1518"/>
                  </a:lnTo>
                  <a:lnTo>
                    <a:pt x="66" y="1518"/>
                  </a:lnTo>
                  <a:lnTo>
                    <a:pt x="66" y="1518"/>
                  </a:lnTo>
                  <a:lnTo>
                    <a:pt x="30" y="1520"/>
                  </a:lnTo>
                  <a:lnTo>
                    <a:pt x="30" y="15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744893" y="249423"/>
            <a:ext cx="3368214" cy="8544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7"/>
          <p:cNvGrpSpPr/>
          <p:nvPr userDrawn="1"/>
        </p:nvGrpSpPr>
        <p:grpSpPr>
          <a:xfrm>
            <a:off x="0" y="2"/>
            <a:ext cx="6858000" cy="9882861"/>
            <a:chOff x="0" y="1"/>
            <a:chExt cx="9144000" cy="5143500"/>
          </a:xfrm>
        </p:grpSpPr>
        <p:sp>
          <p:nvSpPr>
            <p:cNvPr id="100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8" name="矩形 187"/>
          <p:cNvSpPr/>
          <p:nvPr userDrawn="1"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744893" y="249423"/>
            <a:ext cx="3368214" cy="8544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2796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7"/>
          <p:cNvGrpSpPr/>
          <p:nvPr userDrawn="1"/>
        </p:nvGrpSpPr>
        <p:grpSpPr>
          <a:xfrm>
            <a:off x="0" y="2"/>
            <a:ext cx="6858000" cy="9882861"/>
            <a:chOff x="0" y="1"/>
            <a:chExt cx="9144000" cy="5143500"/>
          </a:xfrm>
        </p:grpSpPr>
        <p:sp>
          <p:nvSpPr>
            <p:cNvPr id="94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3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2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73" name="矩形 272"/>
          <p:cNvSpPr/>
          <p:nvPr userDrawn="1"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矩形 273"/>
          <p:cNvSpPr/>
          <p:nvPr userDrawn="1"/>
        </p:nvSpPr>
        <p:spPr>
          <a:xfrm>
            <a:off x="0" y="2999317"/>
            <a:ext cx="6858000" cy="6906683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744893" y="249423"/>
            <a:ext cx="3368214" cy="8544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462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 userDrawn="1"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744893" y="249423"/>
            <a:ext cx="3368214" cy="8544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8393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770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247840" y="109759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1447081" y="1097596"/>
            <a:ext cx="788626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2336069" y="1097597"/>
            <a:ext cx="3979319" cy="5039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Calibri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247840" y="263534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345027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47839" y="109759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247840" y="263534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95557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1780955" y="6440379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50" y="4662424"/>
            <a:ext cx="1714500" cy="58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84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9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62" r:id="rId2"/>
    <p:sldLayoutId id="2147483688" r:id="rId3"/>
    <p:sldLayoutId id="2147483689" r:id="rId4"/>
    <p:sldLayoutId id="2147483690" r:id="rId5"/>
    <p:sldLayoutId id="214748368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390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6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12" Type="http://schemas.openxmlformats.org/officeDocument/2006/relationships/diagramLayout" Target="../diagrams/layout2.xml"/><Relationship Id="rId17" Type="http://schemas.openxmlformats.org/officeDocument/2006/relationships/image" Target="../media/image6.jpg"/><Relationship Id="rId2" Type="http://schemas.openxmlformats.org/officeDocument/2006/relationships/diagramData" Target="../diagrams/data1.xml"/><Relationship Id="rId16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15" Type="http://schemas.microsoft.com/office/2007/relationships/diagramDrawing" Target="../diagrams/drawing2.xml"/><Relationship Id="rId10" Type="http://schemas.microsoft.com/office/2007/relationships/hdphoto" Target="../media/hdphoto1.wdp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Relationship Id="rId14" Type="http://schemas.openxmlformats.org/officeDocument/2006/relationships/diagramColors" Target="../diagrams/colors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44268" y="2560504"/>
            <a:ext cx="464887" cy="46223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69290" y="406387"/>
            <a:ext cx="42960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000" b="1" dirty="0">
                <a:latin typeface="+mj-ea"/>
                <a:ea typeface="+mj-ea"/>
              </a:rPr>
              <a:t>一封来自</a:t>
            </a:r>
            <a:r>
              <a:rPr lang="zh-CN" altLang="zh-CN" sz="2000" b="1" dirty="0" smtClean="0">
                <a:latin typeface="+mj-ea"/>
                <a:ea typeface="+mj-ea"/>
              </a:rPr>
              <a:t>共青团的</a:t>
            </a:r>
            <a:r>
              <a:rPr lang="zh-CN" altLang="zh-CN" sz="2000" b="1" dirty="0">
                <a:latin typeface="+mj-ea"/>
                <a:ea typeface="+mj-ea"/>
              </a:rPr>
              <a:t>信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338" y="819360"/>
            <a:ext cx="586670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华文仿宋" pitchFamily="2" charset="-122"/>
                <a:ea typeface="华文仿宋" pitchFamily="2" charset="-122"/>
              </a:rPr>
              <a:t>致</a:t>
            </a:r>
            <a:r>
              <a:rPr lang="zh-CN" altLang="zh-CN" sz="1200" b="1" dirty="0">
                <a:latin typeface="华文仿宋" pitchFamily="2" charset="-122"/>
                <a:ea typeface="华文仿宋" pitchFamily="2" charset="-122"/>
              </a:rPr>
              <a:t>亲爱的</a:t>
            </a:r>
            <a:r>
              <a:rPr lang="en-US" altLang="zh-CN" sz="1200" b="1" dirty="0">
                <a:latin typeface="华文仿宋" pitchFamily="2" charset="-122"/>
                <a:ea typeface="华文仿宋" pitchFamily="2" charset="-122"/>
              </a:rPr>
              <a:t>2016</a:t>
            </a:r>
            <a:r>
              <a:rPr lang="zh-CN" altLang="zh-CN" sz="1200" b="1" dirty="0">
                <a:latin typeface="华文仿宋" pitchFamily="2" charset="-122"/>
                <a:ea typeface="华文仿宋" pitchFamily="2" charset="-122"/>
              </a:rPr>
              <a:t>级小鲜肉、小仙女们</a:t>
            </a:r>
            <a:r>
              <a:rPr lang="zh-CN" altLang="zh-CN" sz="1200" b="1" dirty="0" smtClean="0">
                <a:latin typeface="华文仿宋" pitchFamily="2" charset="-122"/>
                <a:ea typeface="华文仿宋" pitchFamily="2" charset="-122"/>
              </a:rPr>
              <a:t>：</a:t>
            </a:r>
            <a:endParaRPr lang="en-US" altLang="zh-CN" sz="1200" b="1" dirty="0" smtClean="0">
              <a:latin typeface="华文仿宋" pitchFamily="2" charset="-122"/>
              <a:ea typeface="华文仿宋" pitchFamily="2" charset="-122"/>
            </a:endParaRPr>
          </a:p>
          <a:p>
            <a:endParaRPr lang="en-US" altLang="zh-CN" sz="1200" dirty="0">
              <a:latin typeface="华文仿宋" pitchFamily="2" charset="-122"/>
              <a:ea typeface="华文仿宋" pitchFamily="2" charset="-122"/>
            </a:endParaRPr>
          </a:p>
          <a:p>
            <a:r>
              <a:rPr lang="en-US" altLang="zh-CN" sz="1200" dirty="0" smtClean="0">
                <a:latin typeface="华文仿宋" pitchFamily="2" charset="-122"/>
                <a:ea typeface="华文仿宋" pitchFamily="2" charset="-122"/>
              </a:rPr>
              <a:t>         </a:t>
            </a:r>
            <a:r>
              <a:rPr lang="zh-CN" altLang="zh-CN" sz="1200" dirty="0" smtClean="0">
                <a:latin typeface="华文仿宋" pitchFamily="2" charset="-122"/>
                <a:ea typeface="华文仿宋" pitchFamily="2" charset="-122"/>
              </a:rPr>
              <a:t>祝贺</a:t>
            </a:r>
            <a:r>
              <a:rPr lang="zh-CN" altLang="zh-CN" sz="1200" dirty="0">
                <a:latin typeface="华文仿宋" pitchFamily="2" charset="-122"/>
                <a:ea typeface="华文仿宋" pitchFamily="2" charset="-122"/>
              </a:rPr>
              <a:t>大家胜利跨过高考，尽享丰收喜悦，从此带上</a:t>
            </a:r>
            <a:r>
              <a:rPr lang="en-US" altLang="zh-CN" sz="1200" dirty="0">
                <a:latin typeface="华文仿宋" pitchFamily="2" charset="-122"/>
                <a:ea typeface="华文仿宋" pitchFamily="2" charset="-122"/>
              </a:rPr>
              <a:t>xxx</a:t>
            </a:r>
            <a:r>
              <a:rPr lang="zh-CN" altLang="zh-CN" sz="1200" dirty="0">
                <a:latin typeface="华文仿宋" pitchFamily="2" charset="-122"/>
                <a:ea typeface="华文仿宋" pitchFamily="2" charset="-122"/>
              </a:rPr>
              <a:t>大学的校徽！相信很多同学在中学时代已经成为光荣的共青团员了，现在大家将开启陌生、新鲜又充实的大学生活，不要担心，在这里，团团会一直陪伴你，帮助你，和大家一起融入，一起成长</a:t>
            </a:r>
            <a:r>
              <a:rPr lang="zh-CN" altLang="zh-CN" sz="1200" dirty="0" smtClean="0">
                <a:latin typeface="华文仿宋" pitchFamily="2" charset="-122"/>
                <a:ea typeface="华文仿宋" pitchFamily="2" charset="-122"/>
              </a:rPr>
              <a:t>！</a:t>
            </a:r>
            <a:endParaRPr lang="en-US" altLang="zh-CN" sz="1200" dirty="0" smtClean="0">
              <a:latin typeface="华文仿宋" pitchFamily="2" charset="-122"/>
              <a:ea typeface="华文仿宋" pitchFamily="2" charset="-122"/>
            </a:endParaRPr>
          </a:p>
          <a:p>
            <a:endParaRPr lang="zh-CN" altLang="zh-CN" sz="1200" dirty="0">
              <a:latin typeface="华文仿宋" pitchFamily="2" charset="-122"/>
              <a:ea typeface="华文仿宋" pitchFamily="2" charset="-122"/>
            </a:endParaRPr>
          </a:p>
          <a:p>
            <a:r>
              <a:rPr lang="en-US" altLang="zh-CN" sz="1200" dirty="0" smtClean="0">
                <a:latin typeface="华文仿宋" pitchFamily="2" charset="-122"/>
                <a:ea typeface="华文仿宋" pitchFamily="2" charset="-122"/>
              </a:rPr>
              <a:t>         </a:t>
            </a:r>
            <a:r>
              <a:rPr lang="zh-CN" altLang="zh-CN" sz="1200" dirty="0" smtClean="0">
                <a:latin typeface="华文仿宋" pitchFamily="2" charset="-122"/>
                <a:ea typeface="华文仿宋" pitchFamily="2" charset="-122"/>
              </a:rPr>
              <a:t>下面</a:t>
            </a:r>
            <a:r>
              <a:rPr lang="zh-CN" altLang="zh-CN" sz="1200" dirty="0">
                <a:latin typeface="华文仿宋" pitchFamily="2" charset="-122"/>
                <a:ea typeface="华文仿宋" pitchFamily="2" charset="-122"/>
              </a:rPr>
              <a:t>，就来简单了解一下团团吧。</a:t>
            </a:r>
            <a:endParaRPr lang="zh-CN" altLang="en-US" sz="12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6082" y="2641891"/>
            <a:ext cx="315260" cy="3134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38" y="3052005"/>
            <a:ext cx="2193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+mn-ea"/>
              </a:rPr>
              <a:t>在</a:t>
            </a:r>
            <a:r>
              <a:rPr lang="zh-CN" altLang="zh-CN" sz="1200" dirty="0" smtClean="0">
                <a:latin typeface="+mn-ea"/>
              </a:rPr>
              <a:t>大学</a:t>
            </a:r>
            <a:r>
              <a:rPr lang="zh-CN" altLang="zh-CN" sz="1200" dirty="0">
                <a:latin typeface="+mn-ea"/>
              </a:rPr>
              <a:t>里，团组织主要分三个层级</a:t>
            </a:r>
            <a:r>
              <a:rPr lang="zh-CN" altLang="zh-CN" sz="1200" dirty="0" smtClean="0">
                <a:latin typeface="+mn-ea"/>
              </a:rPr>
              <a:t>：</a:t>
            </a:r>
            <a:endParaRPr lang="en-US" altLang="zh-CN" sz="1200" dirty="0" smtClean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4341" y="6269145"/>
            <a:ext cx="2434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 smtClean="0"/>
              <a:t>校</a:t>
            </a:r>
            <a:r>
              <a:rPr lang="zh-CN" altLang="zh-CN" sz="1200" dirty="0"/>
              <a:t>团委是学校共青团工作的核心，它的组织构成：</a:t>
            </a:r>
          </a:p>
        </p:txBody>
      </p:sp>
      <p:sp>
        <p:nvSpPr>
          <p:cNvPr id="12" name="矩形 11"/>
          <p:cNvSpPr/>
          <p:nvPr/>
        </p:nvSpPr>
        <p:spPr>
          <a:xfrm>
            <a:off x="754596" y="5746826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b="1" dirty="0"/>
              <a:t>校团委的部门设置</a:t>
            </a:r>
            <a:endParaRPr lang="zh-CN" altLang="zh-CN" sz="1400" dirty="0"/>
          </a:p>
        </p:txBody>
      </p:sp>
      <p:sp>
        <p:nvSpPr>
          <p:cNvPr id="13" name="矩形 12"/>
          <p:cNvSpPr/>
          <p:nvPr/>
        </p:nvSpPr>
        <p:spPr>
          <a:xfrm>
            <a:off x="742166" y="2589826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 smtClean="0"/>
              <a:t>我们的组织架构</a:t>
            </a:r>
            <a:endParaRPr lang="zh-CN" altLang="zh-CN" sz="1400" b="1" dirty="0"/>
          </a:p>
        </p:txBody>
      </p:sp>
      <p:graphicFrame>
        <p:nvGraphicFramePr>
          <p:cNvPr id="15" name="图示 14"/>
          <p:cNvGraphicFramePr/>
          <p:nvPr>
            <p:extLst>
              <p:ext uri="{D42A27DB-BD31-4B8C-83A1-F6EECF244321}">
                <p14:modId xmlns:p14="http://schemas.microsoft.com/office/powerpoint/2010/main" val="2956782763"/>
              </p:ext>
            </p:extLst>
          </p:nvPr>
        </p:nvGraphicFramePr>
        <p:xfrm>
          <a:off x="212137" y="5671486"/>
          <a:ext cx="3789765" cy="2671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矩形 15"/>
          <p:cNvSpPr/>
          <p:nvPr/>
        </p:nvSpPr>
        <p:spPr>
          <a:xfrm>
            <a:off x="4638671" y="6499977"/>
            <a:ext cx="1736631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050" dirty="0">
                <a:latin typeface="+mn-ea"/>
              </a:rPr>
              <a:t>校团委第一负责人是校团委书记，同时包括</a:t>
            </a:r>
            <a:r>
              <a:rPr lang="en-US" altLang="zh-CN" sz="1050" dirty="0">
                <a:latin typeface="+mn-ea"/>
              </a:rPr>
              <a:t>x</a:t>
            </a:r>
            <a:r>
              <a:rPr lang="zh-CN" altLang="zh-CN" sz="1050" dirty="0">
                <a:latin typeface="+mn-ea"/>
              </a:rPr>
              <a:t>名</a:t>
            </a:r>
            <a:r>
              <a:rPr lang="zh-CN" altLang="zh-CN" sz="1050" dirty="0" smtClean="0">
                <a:latin typeface="+mn-ea"/>
              </a:rPr>
              <a:t>校团委</a:t>
            </a:r>
            <a:r>
              <a:rPr lang="zh-CN" altLang="zh-CN" sz="1050" dirty="0">
                <a:latin typeface="+mn-ea"/>
              </a:rPr>
              <a:t>副书记，各部门的工作人员，主要由同学们担任</a:t>
            </a:r>
            <a:r>
              <a:rPr lang="zh-CN" altLang="zh-CN" sz="1050" dirty="0" smtClean="0">
                <a:latin typeface="+mn-ea"/>
              </a:rPr>
              <a:t>，请</a:t>
            </a:r>
            <a:r>
              <a:rPr lang="zh-CN" altLang="zh-CN" sz="1050" dirty="0">
                <a:latin typeface="+mn-ea"/>
              </a:rPr>
              <a:t>随时关注我们的招新</a:t>
            </a:r>
            <a:r>
              <a:rPr lang="zh-CN" altLang="zh-CN" sz="1050" dirty="0" smtClean="0">
                <a:latin typeface="+mn-ea"/>
              </a:rPr>
              <a:t>。</a:t>
            </a:r>
            <a:endParaRPr lang="zh-CN" altLang="zh-CN" sz="1050" dirty="0"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4339" y="8262498"/>
            <a:ext cx="58667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 smtClean="0">
                <a:latin typeface="+mn-ea"/>
              </a:rPr>
              <a:t>思想引领</a:t>
            </a:r>
            <a:r>
              <a:rPr lang="en-US" altLang="zh-CN" sz="1200" dirty="0" smtClean="0">
                <a:latin typeface="+mn-ea"/>
              </a:rPr>
              <a:t>    </a:t>
            </a:r>
            <a:r>
              <a:rPr lang="zh-CN" altLang="zh-CN" sz="1200" dirty="0" smtClean="0">
                <a:latin typeface="+mn-ea"/>
              </a:rPr>
              <a:t>素质拓展</a:t>
            </a:r>
            <a:r>
              <a:rPr lang="en-US" altLang="zh-CN" sz="1200" dirty="0" smtClean="0">
                <a:latin typeface="+mn-ea"/>
              </a:rPr>
              <a:t>    </a:t>
            </a:r>
            <a:r>
              <a:rPr lang="zh-CN" altLang="zh-CN" sz="1200" dirty="0" smtClean="0">
                <a:latin typeface="+mn-ea"/>
              </a:rPr>
              <a:t>权益服务</a:t>
            </a:r>
            <a:r>
              <a:rPr lang="en-US" altLang="zh-CN" sz="1200" dirty="0" smtClean="0">
                <a:latin typeface="+mn-ea"/>
              </a:rPr>
              <a:t>    </a:t>
            </a:r>
            <a:r>
              <a:rPr lang="zh-CN" altLang="zh-CN" sz="1200" dirty="0" smtClean="0">
                <a:latin typeface="+mn-ea"/>
              </a:rPr>
              <a:t>组织提升</a:t>
            </a:r>
            <a:r>
              <a:rPr lang="en-US" altLang="zh-CN" sz="1200" dirty="0" smtClean="0">
                <a:latin typeface="+mn-ea"/>
              </a:rPr>
              <a:t>    </a:t>
            </a:r>
            <a:r>
              <a:rPr lang="zh-CN" altLang="zh-CN" sz="1200" dirty="0" smtClean="0">
                <a:latin typeface="+mn-ea"/>
              </a:rPr>
              <a:t>指导</a:t>
            </a:r>
            <a:r>
              <a:rPr lang="zh-CN" altLang="zh-CN" sz="1200" dirty="0">
                <a:latin typeface="+mn-ea"/>
              </a:rPr>
              <a:t>校学生会和学生社团联合会</a:t>
            </a:r>
            <a:r>
              <a:rPr lang="zh-CN" altLang="zh-CN" sz="1200" dirty="0" smtClean="0">
                <a:latin typeface="+mn-ea"/>
              </a:rPr>
              <a:t>工作</a:t>
            </a:r>
            <a:endParaRPr lang="zh-CN" altLang="zh-CN" sz="1200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4596" y="774424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b="1" dirty="0">
                <a:latin typeface="+mn-ea"/>
              </a:rPr>
              <a:t>校团委的工作职责</a:t>
            </a:r>
            <a:endParaRPr lang="zh-CN" altLang="en-US" sz="1400" dirty="0"/>
          </a:p>
        </p:txBody>
      </p:sp>
      <p:sp>
        <p:nvSpPr>
          <p:cNvPr id="21" name="矩形 20"/>
          <p:cNvSpPr/>
          <p:nvPr/>
        </p:nvSpPr>
        <p:spPr>
          <a:xfrm>
            <a:off x="434340" y="8640941"/>
            <a:ext cx="58667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latin typeface="华文仿宋" pitchFamily="2" charset="-122"/>
                <a:ea typeface="华文仿宋" pitchFamily="2" charset="-122"/>
              </a:rPr>
              <a:t>       </a:t>
            </a:r>
            <a:r>
              <a:rPr lang="zh-CN" altLang="zh-CN" sz="1200" dirty="0" smtClean="0">
                <a:latin typeface="华文仿宋" pitchFamily="2" charset="-122"/>
                <a:ea typeface="华文仿宋" pitchFamily="2" charset="-122"/>
              </a:rPr>
              <a:t>总之</a:t>
            </a:r>
            <a:r>
              <a:rPr lang="zh-CN" altLang="zh-CN" sz="1200" dirty="0">
                <a:latin typeface="华文仿宋" pitchFamily="2" charset="-122"/>
                <a:ea typeface="华文仿宋" pitchFamily="2" charset="-122"/>
              </a:rPr>
              <a:t>，未来同学们四年的大学生活中，一定</a:t>
            </a:r>
            <a:r>
              <a:rPr lang="zh-CN" altLang="zh-CN" sz="1200" dirty="0" smtClean="0">
                <a:latin typeface="华文仿宋" pitchFamily="2" charset="-122"/>
                <a:ea typeface="华文仿宋" pitchFamily="2" charset="-122"/>
              </a:rPr>
              <a:t>少不了团团</a:t>
            </a:r>
            <a:r>
              <a:rPr lang="zh-CN" altLang="zh-CN" sz="1200" dirty="0">
                <a:latin typeface="华文仿宋" pitchFamily="2" charset="-122"/>
                <a:ea typeface="华文仿宋" pitchFamily="2" charset="-122"/>
              </a:rPr>
              <a:t>的身影，欢迎大家联系我们，希望团团能够成为</a:t>
            </a:r>
            <a:r>
              <a:rPr lang="zh-CN" altLang="zh-CN" sz="1200" dirty="0" smtClean="0">
                <a:latin typeface="华文仿宋" pitchFamily="2" charset="-122"/>
                <a:ea typeface="华文仿宋" pitchFamily="2" charset="-122"/>
              </a:rPr>
              <a:t>大家</a:t>
            </a:r>
            <a:r>
              <a:rPr lang="zh-CN" altLang="zh-CN" sz="1200" dirty="0">
                <a:latin typeface="华文仿宋" pitchFamily="2" charset="-122"/>
                <a:ea typeface="华文仿宋" pitchFamily="2" charset="-122"/>
              </a:rPr>
              <a:t>的贴心人、知心人、引路人！</a:t>
            </a:r>
          </a:p>
          <a:p>
            <a:r>
              <a:rPr lang="en-US" altLang="zh-CN" sz="1200" dirty="0">
                <a:latin typeface="+mn-ea"/>
              </a:rPr>
              <a:t> </a:t>
            </a:r>
            <a:endParaRPr lang="zh-CN" altLang="zh-CN" sz="1200" dirty="0">
              <a:latin typeface="+mn-ea"/>
            </a:endParaRPr>
          </a:p>
          <a:p>
            <a:pPr algn="r"/>
            <a:r>
              <a:rPr lang="en-US" altLang="zh-CN" sz="1200" dirty="0">
                <a:latin typeface="+mn-ea"/>
              </a:rPr>
              <a:t>                       </a:t>
            </a:r>
            <a:r>
              <a:rPr lang="zh-CN" altLang="zh-CN" sz="1200" dirty="0">
                <a:latin typeface="华文仿宋" pitchFamily="2" charset="-122"/>
                <a:ea typeface="华文仿宋" pitchFamily="2" charset="-122"/>
              </a:rPr>
              <a:t>共青团</a:t>
            </a:r>
            <a:r>
              <a:rPr lang="en-US" altLang="zh-CN" sz="1200" dirty="0" err="1">
                <a:latin typeface="华文仿宋" pitchFamily="2" charset="-122"/>
                <a:ea typeface="华文仿宋" pitchFamily="2" charset="-122"/>
              </a:rPr>
              <a:t>xxxx</a:t>
            </a:r>
            <a:r>
              <a:rPr lang="zh-CN" altLang="zh-CN" sz="1200" dirty="0">
                <a:latin typeface="华文仿宋" pitchFamily="2" charset="-122"/>
                <a:ea typeface="华文仿宋" pitchFamily="2" charset="-122"/>
              </a:rPr>
              <a:t>大学委员会 </a:t>
            </a:r>
          </a:p>
          <a:p>
            <a:pPr algn="r"/>
            <a:r>
              <a:rPr lang="en-US" altLang="zh-CN" sz="1200" dirty="0">
                <a:latin typeface="华文仿宋" pitchFamily="2" charset="-122"/>
                <a:ea typeface="华文仿宋" pitchFamily="2" charset="-122"/>
              </a:rPr>
              <a:t>                       </a:t>
            </a:r>
            <a:r>
              <a:rPr lang="en-US" altLang="zh-CN" sz="1200" dirty="0" smtClean="0">
                <a:latin typeface="华文仿宋" pitchFamily="2" charset="-122"/>
                <a:ea typeface="华文仿宋" pitchFamily="2" charset="-122"/>
              </a:rPr>
              <a:t>2016.09</a:t>
            </a:r>
            <a:endParaRPr lang="zh-CN" altLang="en-US" sz="1200" dirty="0">
              <a:latin typeface="华文仿宋" pitchFamily="2" charset="-122"/>
              <a:ea typeface="华文仿宋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869059" y="2794810"/>
            <a:ext cx="0" cy="3105904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3073703" y="3120470"/>
            <a:ext cx="14907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200" dirty="0">
                <a:latin typeface="+mn-ea"/>
              </a:rPr>
              <a:t>我们的人员：</a:t>
            </a:r>
          </a:p>
          <a:p>
            <a:pPr algn="ctr"/>
            <a:r>
              <a:rPr lang="zh-CN" altLang="zh-CN" sz="1200" dirty="0">
                <a:latin typeface="+mn-ea"/>
              </a:rPr>
              <a:t>校团委书记</a:t>
            </a:r>
            <a:r>
              <a:rPr lang="en-US" altLang="zh-CN" sz="1200" dirty="0">
                <a:latin typeface="+mn-ea"/>
              </a:rPr>
              <a:t>  xxx</a:t>
            </a:r>
            <a:endParaRPr lang="zh-CN" altLang="zh-CN" sz="1200" dirty="0">
              <a:latin typeface="+mn-ea"/>
            </a:endParaRPr>
          </a:p>
          <a:p>
            <a:pPr algn="ctr"/>
            <a:r>
              <a:rPr lang="zh-CN" altLang="zh-CN" sz="1200" dirty="0">
                <a:latin typeface="+mn-ea"/>
              </a:rPr>
              <a:t>校团委副书记</a:t>
            </a:r>
            <a:r>
              <a:rPr lang="en-US" altLang="zh-CN" sz="1200" dirty="0">
                <a:latin typeface="+mn-ea"/>
              </a:rPr>
              <a:t>  xxx</a:t>
            </a:r>
            <a:endParaRPr lang="zh-CN" altLang="zh-CN" sz="1200" dirty="0">
              <a:latin typeface="+mn-ea"/>
            </a:endParaRPr>
          </a:p>
          <a:p>
            <a:pPr algn="ctr"/>
            <a:r>
              <a:rPr lang="en-US" altLang="zh-CN" sz="1200" dirty="0">
                <a:latin typeface="+mn-ea"/>
              </a:rPr>
              <a:t> </a:t>
            </a:r>
            <a:endParaRPr lang="zh-CN" altLang="zh-CN" sz="1200" dirty="0">
              <a:latin typeface="+mn-ea"/>
            </a:endParaRPr>
          </a:p>
          <a:p>
            <a:pPr algn="ctr"/>
            <a:r>
              <a:rPr lang="zh-CN" altLang="zh-CN" sz="1200" dirty="0">
                <a:latin typeface="+mn-ea"/>
              </a:rPr>
              <a:t>我们的地址：</a:t>
            </a:r>
          </a:p>
          <a:p>
            <a:pPr algn="ctr"/>
            <a:r>
              <a:rPr lang="en-US" altLang="zh-CN" sz="1200" dirty="0" err="1" smtClean="0">
                <a:latin typeface="+mn-ea"/>
              </a:rPr>
              <a:t>xxxxxxxxxxxxxxx</a:t>
            </a:r>
            <a:endParaRPr lang="zh-CN" altLang="zh-CN" sz="1200" dirty="0">
              <a:latin typeface="+mn-ea"/>
            </a:endParaRPr>
          </a:p>
          <a:p>
            <a:pPr algn="ctr"/>
            <a:r>
              <a:rPr lang="en-US" altLang="zh-CN" sz="1200" dirty="0">
                <a:latin typeface="+mn-ea"/>
              </a:rPr>
              <a:t> </a:t>
            </a:r>
            <a:endParaRPr lang="zh-CN" altLang="zh-CN" sz="1200" dirty="0">
              <a:latin typeface="+mn-ea"/>
            </a:endParaRPr>
          </a:p>
          <a:p>
            <a:pPr algn="ctr"/>
            <a:r>
              <a:rPr lang="zh-CN" altLang="zh-CN" sz="1200" dirty="0">
                <a:latin typeface="+mn-ea"/>
              </a:rPr>
              <a:t>我们的联系方式：</a:t>
            </a:r>
          </a:p>
          <a:p>
            <a:pPr algn="ctr"/>
            <a:r>
              <a:rPr lang="en-US" altLang="zh-CN" sz="1200" dirty="0" err="1">
                <a:latin typeface="+mn-ea"/>
              </a:rPr>
              <a:t>xxxxxxxxxxxxxxxxxxxxxx</a:t>
            </a:r>
            <a:endParaRPr lang="zh-CN" altLang="zh-CN" sz="1200" dirty="0">
              <a:latin typeface="+mn-ea"/>
            </a:endParaRPr>
          </a:p>
          <a:p>
            <a:pPr algn="ctr"/>
            <a:r>
              <a:rPr lang="en-US" altLang="zh-CN" sz="1200" dirty="0">
                <a:latin typeface="+mn-ea"/>
              </a:rPr>
              <a:t> </a:t>
            </a:r>
            <a:endParaRPr lang="zh-CN" altLang="zh-CN" sz="1200" dirty="0"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56497" y="2307678"/>
            <a:ext cx="212116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200" dirty="0">
                <a:latin typeface="+mn-ea"/>
              </a:rPr>
              <a:t>微信公众平台</a:t>
            </a:r>
            <a:r>
              <a:rPr lang="zh-CN" altLang="zh-CN" sz="1200" dirty="0" smtClean="0">
                <a:latin typeface="+mn-ea"/>
              </a:rPr>
              <a:t>：</a:t>
            </a:r>
            <a:endParaRPr lang="en-US" altLang="zh-CN" sz="1200" dirty="0" smtClean="0">
              <a:latin typeface="+mn-ea"/>
            </a:endParaRPr>
          </a:p>
          <a:p>
            <a:pPr algn="ctr"/>
            <a:endParaRPr lang="en-US" altLang="zh-CN" sz="1200" dirty="0">
              <a:latin typeface="+mn-ea"/>
            </a:endParaRPr>
          </a:p>
          <a:p>
            <a:r>
              <a:rPr lang="zh-CN" altLang="zh-CN" sz="1200" dirty="0" smtClean="0">
                <a:latin typeface="+mn-ea"/>
              </a:rPr>
              <a:t>团中央学校部</a:t>
            </a:r>
            <a:r>
              <a:rPr lang="en-US" altLang="zh-CN" sz="1200" dirty="0" smtClean="0">
                <a:latin typeface="+mn-ea"/>
              </a:rPr>
              <a:t>       </a:t>
            </a:r>
            <a:r>
              <a:rPr lang="zh-CN" altLang="zh-CN" sz="1200" dirty="0" smtClean="0">
                <a:latin typeface="+mn-ea"/>
              </a:rPr>
              <a:t>全国学联</a:t>
            </a:r>
            <a:endParaRPr lang="en-US" altLang="zh-CN" sz="1200" dirty="0" smtClean="0">
              <a:latin typeface="+mn-ea"/>
            </a:endParaRPr>
          </a:p>
          <a:p>
            <a:pPr algn="ctr"/>
            <a:endParaRPr lang="en-US" altLang="zh-CN" sz="1200" dirty="0">
              <a:latin typeface="+mn-ea"/>
            </a:endParaRPr>
          </a:p>
          <a:p>
            <a:pPr algn="ctr"/>
            <a:endParaRPr lang="en-US" altLang="zh-CN" sz="1200" dirty="0" smtClean="0">
              <a:latin typeface="+mn-ea"/>
            </a:endParaRPr>
          </a:p>
          <a:p>
            <a:pPr algn="ctr"/>
            <a:endParaRPr lang="en-US" altLang="zh-CN" sz="1200" dirty="0">
              <a:latin typeface="+mn-ea"/>
            </a:endParaRPr>
          </a:p>
          <a:p>
            <a:pPr algn="ctr"/>
            <a:endParaRPr lang="zh-CN" altLang="zh-CN" sz="1200" dirty="0">
              <a:latin typeface="+mn-ea"/>
            </a:endParaRPr>
          </a:p>
          <a:p>
            <a:pPr algn="ctr"/>
            <a:endParaRPr lang="en-US" altLang="zh-CN" sz="1200" dirty="0">
              <a:latin typeface="+mn-ea"/>
            </a:endParaRPr>
          </a:p>
          <a:p>
            <a:pPr algn="ctr"/>
            <a:r>
              <a:rPr lang="zh-CN" altLang="zh-CN" sz="1200" dirty="0" smtClean="0">
                <a:latin typeface="+mn-ea"/>
              </a:rPr>
              <a:t>四</a:t>
            </a:r>
            <a:r>
              <a:rPr lang="zh-CN" altLang="zh-CN" sz="1200" dirty="0">
                <a:latin typeface="+mn-ea"/>
              </a:rPr>
              <a:t>进四信</a:t>
            </a:r>
            <a:r>
              <a:rPr lang="en-US" altLang="zh-CN" sz="1200" dirty="0">
                <a:latin typeface="+mn-ea"/>
              </a:rPr>
              <a:t>App</a:t>
            </a:r>
            <a:r>
              <a:rPr lang="zh-CN" altLang="zh-CN" sz="1200" dirty="0">
                <a:latin typeface="+mn-ea"/>
              </a:rPr>
              <a:t>下载</a:t>
            </a:r>
          </a:p>
          <a:p>
            <a:pPr algn="ctr"/>
            <a:endParaRPr lang="en-US" altLang="zh-CN" sz="1200" dirty="0" smtClean="0">
              <a:latin typeface="+mn-ea"/>
            </a:endParaRPr>
          </a:p>
          <a:p>
            <a:pPr algn="ctr"/>
            <a:endParaRPr lang="en-US" altLang="zh-CN" sz="1200" dirty="0">
              <a:latin typeface="+mn-ea"/>
            </a:endParaRPr>
          </a:p>
          <a:p>
            <a:pPr algn="ctr"/>
            <a:endParaRPr lang="en-US" altLang="zh-CN" sz="1200" dirty="0" smtClean="0">
              <a:latin typeface="+mn-ea"/>
            </a:endParaRPr>
          </a:p>
          <a:p>
            <a:pPr algn="ctr"/>
            <a:endParaRPr lang="en-US" altLang="zh-CN" sz="1200" dirty="0">
              <a:latin typeface="+mn-ea"/>
            </a:endParaRPr>
          </a:p>
          <a:p>
            <a:pPr algn="ctr"/>
            <a:endParaRPr lang="en-US" altLang="zh-CN" sz="1200" dirty="0" smtClean="0">
              <a:latin typeface="+mn-ea"/>
            </a:endParaRPr>
          </a:p>
          <a:p>
            <a:pPr algn="ctr"/>
            <a:endParaRPr lang="en-US" altLang="zh-CN" sz="1200" dirty="0" smtClean="0">
              <a:latin typeface="+mn-ea"/>
            </a:endParaRPr>
          </a:p>
          <a:p>
            <a:pPr algn="ctr"/>
            <a:r>
              <a:rPr lang="zh-CN" altLang="en-US" sz="1200" dirty="0" smtClean="0">
                <a:latin typeface="+mn-ea"/>
              </a:rPr>
              <a:t>校内二维码</a:t>
            </a:r>
            <a:endParaRPr lang="en-US" altLang="zh-CN" sz="1200" dirty="0" smtClean="0">
              <a:latin typeface="+mn-ea"/>
            </a:endParaRPr>
          </a:p>
          <a:p>
            <a:pPr algn="ctr"/>
            <a:endParaRPr lang="en-US" altLang="zh-CN" sz="1200" dirty="0">
              <a:latin typeface="+mn-ea"/>
            </a:endParaRPr>
          </a:p>
          <a:p>
            <a:pPr algn="ctr"/>
            <a:endParaRPr lang="en-US" altLang="zh-CN" sz="1200" dirty="0" smtClean="0">
              <a:latin typeface="+mn-ea"/>
            </a:endParaRPr>
          </a:p>
          <a:p>
            <a:pPr algn="ctr"/>
            <a:endParaRPr lang="en-US" altLang="zh-CN" sz="1200" dirty="0">
              <a:latin typeface="+mn-ea"/>
            </a:endParaRPr>
          </a:p>
          <a:p>
            <a:pPr algn="ctr"/>
            <a:endParaRPr lang="en-US" altLang="zh-CN" sz="1200" dirty="0" smtClean="0">
              <a:latin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501" y="4145755"/>
            <a:ext cx="680423" cy="68042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932" y="4149332"/>
            <a:ext cx="675856" cy="680423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4784659" y="4809781"/>
            <a:ext cx="424106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kern="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ios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89789" y="4807508"/>
            <a:ext cx="615491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安卓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764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906" y="172472"/>
            <a:ext cx="884265" cy="8679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4337" y="4606650"/>
            <a:ext cx="205168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050" dirty="0">
                <a:latin typeface="+mn-ea"/>
              </a:rPr>
              <a:t>所以同学们入学后首先会成为班级团支部成员，定期开展团支部活动，同时也可以加入院系团委、学校团委的部门，参加各类活动。</a:t>
            </a:r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1253087642"/>
              </p:ext>
            </p:extLst>
          </p:nvPr>
        </p:nvGraphicFramePr>
        <p:xfrm>
          <a:off x="144762" y="2794810"/>
          <a:ext cx="4003726" cy="1691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764" y="2945503"/>
            <a:ext cx="688160" cy="67466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617" y="2941045"/>
            <a:ext cx="685916" cy="679125"/>
          </a:xfrm>
          <a:prstGeom prst="rect">
            <a:avLst/>
          </a:prstGeom>
        </p:spPr>
      </p:pic>
      <p:sp>
        <p:nvSpPr>
          <p:cNvPr id="38" name="椭圆 37"/>
          <p:cNvSpPr/>
          <p:nvPr/>
        </p:nvSpPr>
        <p:spPr>
          <a:xfrm>
            <a:off x="44267" y="5642611"/>
            <a:ext cx="464887" cy="46223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26081" y="5723998"/>
            <a:ext cx="315260" cy="3134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</a:rPr>
              <a:t>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2948" y="7657171"/>
            <a:ext cx="464887" cy="46223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44762" y="7738558"/>
            <a:ext cx="315260" cy="3134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3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60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/>
          <p:cNvSpPr txBox="1"/>
          <p:nvPr/>
        </p:nvSpPr>
        <p:spPr>
          <a:xfrm>
            <a:off x="3538597" y="7535906"/>
            <a:ext cx="2403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十一月</a:t>
            </a:r>
            <a:endParaRPr lang="en-US" altLang="zh-CN" sz="1600" dirty="0" smtClean="0"/>
          </a:p>
          <a:p>
            <a:r>
              <a:rPr lang="zh-CN" altLang="en-US" sz="1600" dirty="0" smtClean="0"/>
              <a:t>健美先生大赛</a:t>
            </a:r>
            <a:endParaRPr lang="en-US" altLang="zh-CN" sz="1600" dirty="0" smtClean="0"/>
          </a:p>
        </p:txBody>
      </p:sp>
      <p:sp>
        <p:nvSpPr>
          <p:cNvPr id="87" name="文本框 43"/>
          <p:cNvSpPr txBox="1"/>
          <p:nvPr/>
        </p:nvSpPr>
        <p:spPr>
          <a:xfrm>
            <a:off x="-8714" y="5623690"/>
            <a:ext cx="30621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/>
              <a:t>九月</a:t>
            </a:r>
            <a:endParaRPr lang="en-US" altLang="zh-CN" sz="1600" dirty="0" smtClean="0"/>
          </a:p>
          <a:p>
            <a:pPr algn="r"/>
            <a:r>
              <a:rPr lang="zh-CN" altLang="en-US" sz="1600" dirty="0" smtClean="0"/>
              <a:t>“挑战杯”大学生课外学术创新竞赛</a:t>
            </a:r>
            <a:endParaRPr lang="zh-CN" altLang="en-US" sz="1600" dirty="0"/>
          </a:p>
        </p:txBody>
      </p:sp>
      <p:sp>
        <p:nvSpPr>
          <p:cNvPr id="88" name="文本框 43"/>
          <p:cNvSpPr txBox="1"/>
          <p:nvPr/>
        </p:nvSpPr>
        <p:spPr>
          <a:xfrm>
            <a:off x="450696" y="4605360"/>
            <a:ext cx="26141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/>
              <a:t>七、八月</a:t>
            </a:r>
            <a:endParaRPr lang="en-US" altLang="zh-CN" sz="1600" dirty="0" smtClean="0"/>
          </a:p>
          <a:p>
            <a:pPr algn="r"/>
            <a:r>
              <a:rPr lang="zh-CN" altLang="en-US" sz="1600" dirty="0" smtClean="0"/>
              <a:t>“三下乡”主题社会实践</a:t>
            </a:r>
            <a:endParaRPr lang="zh-CN" altLang="en-US" sz="1600" dirty="0"/>
          </a:p>
        </p:txBody>
      </p:sp>
      <p:sp>
        <p:nvSpPr>
          <p:cNvPr id="89" name="文本框 43"/>
          <p:cNvSpPr txBox="1"/>
          <p:nvPr/>
        </p:nvSpPr>
        <p:spPr>
          <a:xfrm>
            <a:off x="3538597" y="2601983"/>
            <a:ext cx="2516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六月</a:t>
            </a:r>
            <a:endParaRPr lang="en-US" altLang="zh-CN" sz="1600" dirty="0" smtClean="0"/>
          </a:p>
          <a:p>
            <a:r>
              <a:rPr lang="zh-CN" altLang="en-US" sz="1600" dirty="0" smtClean="0"/>
              <a:t>毕业晚会毕业红毯秀</a:t>
            </a:r>
            <a:endParaRPr lang="zh-CN" altLang="en-US" sz="1600" dirty="0"/>
          </a:p>
        </p:txBody>
      </p:sp>
      <p:sp>
        <p:nvSpPr>
          <p:cNvPr id="90" name="文本框 43"/>
          <p:cNvSpPr txBox="1"/>
          <p:nvPr/>
        </p:nvSpPr>
        <p:spPr>
          <a:xfrm>
            <a:off x="3546397" y="894136"/>
            <a:ext cx="3878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四月</a:t>
            </a:r>
            <a:endParaRPr lang="en-US" altLang="zh-CN" sz="1600" dirty="0" smtClean="0"/>
          </a:p>
          <a:p>
            <a:r>
              <a:rPr lang="zh-CN" altLang="en-US" sz="1600" dirty="0" smtClean="0"/>
              <a:t>校园歌手邀请赛</a:t>
            </a:r>
            <a:endParaRPr lang="zh-CN" altLang="en-US" sz="1600" dirty="0"/>
          </a:p>
        </p:txBody>
      </p:sp>
      <p:sp>
        <p:nvSpPr>
          <p:cNvPr id="91" name="文本框 43"/>
          <p:cNvSpPr txBox="1"/>
          <p:nvPr/>
        </p:nvSpPr>
        <p:spPr>
          <a:xfrm>
            <a:off x="1052844" y="601748"/>
            <a:ext cx="210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/>
              <a:t>三月</a:t>
            </a:r>
            <a:endParaRPr lang="en-US" altLang="zh-CN" sz="1600" dirty="0" smtClean="0"/>
          </a:p>
          <a:p>
            <a:pPr algn="r"/>
            <a:r>
              <a:rPr lang="zh-CN" altLang="en-US" sz="1600" dirty="0" smtClean="0"/>
              <a:t>“中国道路”大讲堂</a:t>
            </a:r>
            <a:endParaRPr lang="zh-CN" altLang="en-US" sz="1600" dirty="0"/>
          </a:p>
        </p:txBody>
      </p:sp>
      <p:sp>
        <p:nvSpPr>
          <p:cNvPr id="92" name="文本框 43"/>
          <p:cNvSpPr txBox="1"/>
          <p:nvPr/>
        </p:nvSpPr>
        <p:spPr>
          <a:xfrm>
            <a:off x="-723873" y="8846781"/>
            <a:ext cx="3878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/>
              <a:t>十二月</a:t>
            </a:r>
            <a:endParaRPr lang="en-US" altLang="zh-CN" sz="1600" dirty="0" smtClean="0"/>
          </a:p>
          <a:p>
            <a:pPr algn="r"/>
            <a:r>
              <a:rPr lang="zh-CN" altLang="en-US" sz="1600" dirty="0" smtClean="0"/>
              <a:t>“一二九”主题歌会</a:t>
            </a:r>
            <a:endParaRPr lang="en-US" altLang="zh-CN" sz="1600" dirty="0" smtClean="0"/>
          </a:p>
        </p:txBody>
      </p:sp>
      <p:pic>
        <p:nvPicPr>
          <p:cNvPr id="93" name="图片 9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41" y="1463098"/>
            <a:ext cx="2775750" cy="1850500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34" y="6954889"/>
            <a:ext cx="2770121" cy="1641762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856" y="3741469"/>
            <a:ext cx="2775750" cy="2081813"/>
          </a:xfrm>
          <a:prstGeom prst="rect">
            <a:avLst/>
          </a:prstGeom>
        </p:spPr>
      </p:pic>
      <p:grpSp>
        <p:nvGrpSpPr>
          <p:cNvPr id="104" name="组合 302"/>
          <p:cNvGrpSpPr/>
          <p:nvPr/>
        </p:nvGrpSpPr>
        <p:grpSpPr>
          <a:xfrm>
            <a:off x="283334" y="8044511"/>
            <a:ext cx="718216" cy="859410"/>
            <a:chOff x="394858" y="3338373"/>
            <a:chExt cx="343241" cy="410721"/>
          </a:xfrm>
        </p:grpSpPr>
        <p:sp>
          <p:nvSpPr>
            <p:cNvPr id="105" name="椭圆 104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06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grpSp>
        <p:nvGrpSpPr>
          <p:cNvPr id="109" name="组合 302"/>
          <p:cNvGrpSpPr/>
          <p:nvPr/>
        </p:nvGrpSpPr>
        <p:grpSpPr>
          <a:xfrm>
            <a:off x="5630112" y="3058506"/>
            <a:ext cx="718216" cy="859410"/>
            <a:chOff x="394858" y="3338373"/>
            <a:chExt cx="343241" cy="410721"/>
          </a:xfrm>
        </p:grpSpPr>
        <p:sp>
          <p:nvSpPr>
            <p:cNvPr id="110" name="椭圆 109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11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grpSp>
        <p:nvGrpSpPr>
          <p:cNvPr id="113" name="组合 302"/>
          <p:cNvGrpSpPr/>
          <p:nvPr/>
        </p:nvGrpSpPr>
        <p:grpSpPr>
          <a:xfrm>
            <a:off x="214350" y="855738"/>
            <a:ext cx="718216" cy="859410"/>
            <a:chOff x="394858" y="3338373"/>
            <a:chExt cx="343241" cy="410721"/>
          </a:xfrm>
        </p:grpSpPr>
        <p:sp>
          <p:nvSpPr>
            <p:cNvPr id="114" name="椭圆 113"/>
            <p:cNvSpPr/>
            <p:nvPr/>
          </p:nvSpPr>
          <p:spPr>
            <a:xfrm>
              <a:off x="394858" y="3703375"/>
              <a:ext cx="343241" cy="4571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15" name="泪滴形 304"/>
            <p:cNvSpPr/>
            <p:nvPr/>
          </p:nvSpPr>
          <p:spPr>
            <a:xfrm rot="8100000">
              <a:off x="404479" y="3338373"/>
              <a:ext cx="324000" cy="324000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507809" y="3444537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117" name="文本框 43"/>
          <p:cNvSpPr txBox="1"/>
          <p:nvPr/>
        </p:nvSpPr>
        <p:spPr>
          <a:xfrm>
            <a:off x="3546397" y="6131406"/>
            <a:ext cx="29222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十月</a:t>
            </a:r>
            <a:endParaRPr lang="en-US" altLang="zh-CN" sz="1600" dirty="0" smtClean="0"/>
          </a:p>
          <a:p>
            <a:r>
              <a:rPr lang="zh-CN" altLang="en-US" sz="1600" dirty="0" smtClean="0"/>
              <a:t>“体育文化月”趣味运动会、主题夜跑</a:t>
            </a:r>
            <a:endParaRPr lang="en-US" altLang="zh-CN" sz="1600" dirty="0" smtClean="0"/>
          </a:p>
        </p:txBody>
      </p:sp>
      <p:sp>
        <p:nvSpPr>
          <p:cNvPr id="118" name="文本框 43"/>
          <p:cNvSpPr txBox="1"/>
          <p:nvPr/>
        </p:nvSpPr>
        <p:spPr>
          <a:xfrm>
            <a:off x="3546397" y="1736105"/>
            <a:ext cx="1902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五月</a:t>
            </a:r>
            <a:endParaRPr lang="en-US" altLang="zh-CN" sz="1600" dirty="0" smtClean="0"/>
          </a:p>
          <a:p>
            <a:r>
              <a:rPr lang="zh-CN" altLang="en-US" sz="1600" dirty="0" smtClean="0"/>
              <a:t>“五四”诵诗会</a:t>
            </a:r>
            <a:endParaRPr lang="zh-CN" altLang="en-US" sz="1600" dirty="0"/>
          </a:p>
        </p:txBody>
      </p:sp>
      <p:pic>
        <p:nvPicPr>
          <p:cNvPr id="119" name="图片 11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64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906" y="172472"/>
            <a:ext cx="884265" cy="86794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340999" y="1478911"/>
            <a:ext cx="1332994" cy="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353613" y="2322896"/>
            <a:ext cx="1332994" cy="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1052844" y="5322162"/>
            <a:ext cx="2301936" cy="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3332977" y="8216778"/>
            <a:ext cx="1332994" cy="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4718489" y="1406528"/>
            <a:ext cx="163851" cy="16385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665971" y="2224497"/>
            <a:ext cx="163851" cy="16385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623177" y="8125452"/>
            <a:ext cx="163851" cy="16385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88993" y="5246825"/>
            <a:ext cx="163851" cy="16385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332977" y="424064"/>
            <a:ext cx="21803" cy="9007492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634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页面">
  <a:themeElements>
    <a:clrScheme name="自定义 10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43536A"/>
      </a:accent1>
      <a:accent2>
        <a:srgbClr val="FC4545"/>
      </a:accent2>
      <a:accent3>
        <a:srgbClr val="15BDD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自定义 43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365</TotalTime>
  <Words>361</Words>
  <Application>Microsoft Office PowerPoint</Application>
  <PresentationFormat>A4 纸张(210x297 毫米)</PresentationFormat>
  <Paragraphs>78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模板页面</vt:lpstr>
      <vt:lpstr>OfficePLUS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舒扬</cp:lastModifiedBy>
  <cp:revision>66</cp:revision>
  <cp:lastPrinted>2016-08-22T02:17:30Z</cp:lastPrinted>
  <dcterms:created xsi:type="dcterms:W3CDTF">2015-08-18T02:51:41Z</dcterms:created>
  <dcterms:modified xsi:type="dcterms:W3CDTF">2016-08-22T02:17:34Z</dcterms:modified>
</cp:coreProperties>
</file>